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88" r:id="rId3"/>
    <p:sldId id="314" r:id="rId4"/>
    <p:sldId id="315" r:id="rId5"/>
    <p:sldId id="270" r:id="rId6"/>
    <p:sldId id="317" r:id="rId7"/>
    <p:sldId id="321" r:id="rId8"/>
    <p:sldId id="318" r:id="rId9"/>
    <p:sldId id="320" r:id="rId10"/>
    <p:sldId id="322" r:id="rId11"/>
  </p:sldIdLst>
  <p:sldSz cx="12192000" cy="6858000"/>
  <p:notesSz cx="6858000" cy="9144000"/>
  <p:embeddedFontLst>
    <p:embeddedFont>
      <p:font typeface="Avenir Next LT Pro" panose="020B0504020202020204" pitchFamily="34" charset="-18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Cambria" panose="02040503050406030204" pitchFamily="18" charset="0"/>
      <p:regular r:id="rId23"/>
      <p:bold r:id="rId24"/>
      <p:italic r:id="rId25"/>
      <p:boldItalic r:id="rId26"/>
    </p:embeddedFont>
  </p:embeddedFont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820C67BC-A1DE-4D3F-BECF-674878571AF2}"/>
  </pc:docChgLst>
  <pc:docChgLst>
    <pc:chgData name="Siniša Vuksan" userId="3af124f9-b8e7-46e3-9422-21ae1d17ac0b" providerId="ADAL" clId="{885342F3-F8DA-4F60-B698-A22BE45ADE5F}"/>
    <pc:docChg chg="modSld">
      <pc:chgData name="Siniša Vuksan" userId="3af124f9-b8e7-46e3-9422-21ae1d17ac0b" providerId="ADAL" clId="{885342F3-F8DA-4F60-B698-A22BE45ADE5F}" dt="2021-01-26T06:36:51.444" v="6" actId="20577"/>
      <pc:docMkLst>
        <pc:docMk/>
      </pc:docMkLst>
      <pc:sldChg chg="modSp">
        <pc:chgData name="Siniša Vuksan" userId="3af124f9-b8e7-46e3-9422-21ae1d17ac0b" providerId="ADAL" clId="{885342F3-F8DA-4F60-B698-A22BE45ADE5F}" dt="2021-01-26T06:32:16.733" v="1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885342F3-F8DA-4F60-B698-A22BE45ADE5F}" dt="2021-01-26T06:32:16.733" v="1" actId="20577"/>
          <ac:spMkLst>
            <pc:docMk/>
            <pc:sldMk cId="2122178903" sldId="288"/>
            <ac:spMk id="15" creationId="{B6F6218F-B4B9-406F-B418-980485A9DCA8}"/>
          </ac:spMkLst>
        </pc:spChg>
      </pc:sldChg>
      <pc:sldChg chg="modSp">
        <pc:chgData name="Siniša Vuksan" userId="3af124f9-b8e7-46e3-9422-21ae1d17ac0b" providerId="ADAL" clId="{885342F3-F8DA-4F60-B698-A22BE45ADE5F}" dt="2021-01-26T06:32:11.924" v="0" actId="1076"/>
        <pc:sldMkLst>
          <pc:docMk/>
          <pc:sldMk cId="1946943873" sldId="314"/>
        </pc:sldMkLst>
        <pc:spChg chg="mod">
          <ac:chgData name="Siniša Vuksan" userId="3af124f9-b8e7-46e3-9422-21ae1d17ac0b" providerId="ADAL" clId="{885342F3-F8DA-4F60-B698-A22BE45ADE5F}" dt="2021-01-26T06:32:11.924" v="0" actId="1076"/>
          <ac:spMkLst>
            <pc:docMk/>
            <pc:sldMk cId="1946943873" sldId="314"/>
            <ac:spMk id="6" creationId="{FFE14C9D-F79A-42C0-87D5-7951E53F2573}"/>
          </ac:spMkLst>
        </pc:spChg>
      </pc:sldChg>
      <pc:sldChg chg="modSp">
        <pc:chgData name="Siniša Vuksan" userId="3af124f9-b8e7-46e3-9422-21ae1d17ac0b" providerId="ADAL" clId="{885342F3-F8DA-4F60-B698-A22BE45ADE5F}" dt="2021-01-26T06:36:51.444" v="6" actId="20577"/>
        <pc:sldMkLst>
          <pc:docMk/>
          <pc:sldMk cId="3158074150" sldId="315"/>
        </pc:sldMkLst>
        <pc:spChg chg="mod">
          <ac:chgData name="Siniša Vuksan" userId="3af124f9-b8e7-46e3-9422-21ae1d17ac0b" providerId="ADAL" clId="{885342F3-F8DA-4F60-B698-A22BE45ADE5F}" dt="2021-01-26T06:36:51.444" v="6" actId="20577"/>
          <ac:spMkLst>
            <pc:docMk/>
            <pc:sldMk cId="3158074150" sldId="315"/>
            <ac:spMk id="6" creationId="{FFE14C9D-F79A-42C0-87D5-7951E53F2573}"/>
          </ac:spMkLst>
        </pc:spChg>
      </pc:sldChg>
    </pc:docChg>
  </pc:docChgLst>
  <pc:docChgLst>
    <pc:chgData name="Siniša ᵀᴴᴱ ᴼᴿᴵᴳᴵᴻᴬᴸ Wolfenstein" userId="215f646470bc261a" providerId="LiveId" clId="{8CB7D09C-68C8-4405-862D-BF0891ED2061}"/>
    <pc:docChg chg="undo custSel addSld delSld modSld">
      <pc:chgData name="Siniša ᵀᴴᴱ ᴼᴿᴵᴳᴵᴻᴬᴸ Wolfenstein" userId="215f646470bc261a" providerId="LiveId" clId="{8CB7D09C-68C8-4405-862D-BF0891ED2061}" dt="2021-02-05T13:30:09.860" v="1328"/>
      <pc:docMkLst>
        <pc:docMk/>
      </pc:docMkLst>
      <pc:sldChg chg="modSp">
        <pc:chgData name="Siniša ᵀᴴᴱ ᴼᴿᴵᴳᴵᴻᴬᴸ Wolfenstein" userId="215f646470bc261a" providerId="LiveId" clId="{8CB7D09C-68C8-4405-862D-BF0891ED2061}" dt="2021-02-05T12:38:21.520" v="33" actId="20577"/>
        <pc:sldMkLst>
          <pc:docMk/>
          <pc:sldMk cId="4263532617" sldId="256"/>
        </pc:sldMkLst>
        <pc:spChg chg="mod">
          <ac:chgData name="Siniša ᵀᴴᴱ ᴼᴿᴵᴳᴵᴻᴬᴸ Wolfenstein" userId="215f646470bc261a" providerId="LiveId" clId="{8CB7D09C-68C8-4405-862D-BF0891ED2061}" dt="2021-02-05T12:38:18.360" v="32" actId="20577"/>
          <ac:spMkLst>
            <pc:docMk/>
            <pc:sldMk cId="4263532617" sldId="256"/>
            <ac:spMk id="6" creationId="{219D025C-7893-4E8A-BC52-A9994456BE5D}"/>
          </ac:spMkLst>
        </pc:spChg>
        <pc:spChg chg="mod">
          <ac:chgData name="Siniša ᵀᴴᴱ ᴼᴿᴵᴳᴵᴻᴬᴸ Wolfenstein" userId="215f646470bc261a" providerId="LiveId" clId="{8CB7D09C-68C8-4405-862D-BF0891ED2061}" dt="2021-02-05T12:38:21.520" v="33" actId="20577"/>
          <ac:spMkLst>
            <pc:docMk/>
            <pc:sldMk cId="4263532617" sldId="256"/>
            <ac:spMk id="7" creationId="{54F134FF-4759-4BD3-A258-DBE00CE37E81}"/>
          </ac:spMkLst>
        </pc:spChg>
      </pc:sldChg>
      <pc:sldChg chg="modSp">
        <pc:chgData name="Siniša ᵀᴴᴱ ᴼᴿᴵᴳᴵᴻᴬᴸ Wolfenstein" userId="215f646470bc261a" providerId="LiveId" clId="{8CB7D09C-68C8-4405-862D-BF0891ED2061}" dt="2021-02-05T12:54:43.309" v="578" actId="20577"/>
        <pc:sldMkLst>
          <pc:docMk/>
          <pc:sldMk cId="891775711" sldId="270"/>
        </pc:sldMkLst>
        <pc:spChg chg="mod">
          <ac:chgData name="Siniša ᵀᴴᴱ ᴼᴿᴵᴳᴵᴻᴬᴸ Wolfenstein" userId="215f646470bc261a" providerId="LiveId" clId="{8CB7D09C-68C8-4405-862D-BF0891ED2061}" dt="2021-02-05T12:51:38.116" v="438" actId="20577"/>
          <ac:spMkLst>
            <pc:docMk/>
            <pc:sldMk cId="891775711" sldId="270"/>
            <ac:spMk id="5" creationId="{62F6632F-846C-4F02-B56B-82805BD5B26E}"/>
          </ac:spMkLst>
        </pc:spChg>
        <pc:spChg chg="mod">
          <ac:chgData name="Siniša ᵀᴴᴱ ᴼᴿᴵᴳᴵᴻᴬᴸ Wolfenstein" userId="215f646470bc261a" providerId="LiveId" clId="{8CB7D09C-68C8-4405-862D-BF0891ED2061}" dt="2021-02-05T12:53:06.029" v="487" actId="1076"/>
          <ac:spMkLst>
            <pc:docMk/>
            <pc:sldMk cId="891775711" sldId="27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2:53:57.077" v="538" actId="20577"/>
          <ac:spMkLst>
            <pc:docMk/>
            <pc:sldMk cId="891775711" sldId="270"/>
            <ac:spMk id="15" creationId="{84021297-2EC5-4993-8224-07F7C7692073}"/>
          </ac:spMkLst>
        </pc:spChg>
        <pc:spChg chg="mod">
          <ac:chgData name="Siniša ᵀᴴᴱ ᴼᴿᴵᴳᴵᴻᴬᴸ Wolfenstein" userId="215f646470bc261a" providerId="LiveId" clId="{8CB7D09C-68C8-4405-862D-BF0891ED2061}" dt="2021-02-05T12:54:10.964" v="551" actId="20577"/>
          <ac:spMkLst>
            <pc:docMk/>
            <pc:sldMk cId="891775711" sldId="270"/>
            <ac:spMk id="16" creationId="{44701181-CD8C-40EB-A576-58F17B7D1FF1}"/>
          </ac:spMkLst>
        </pc:spChg>
        <pc:spChg chg="mod">
          <ac:chgData name="Siniša ᵀᴴᴱ ᴼᴿᴵᴳᴵᴻᴬᴸ Wolfenstein" userId="215f646470bc261a" providerId="LiveId" clId="{8CB7D09C-68C8-4405-862D-BF0891ED2061}" dt="2021-02-05T12:54:23.275" v="561" actId="20577"/>
          <ac:spMkLst>
            <pc:docMk/>
            <pc:sldMk cId="891775711" sldId="270"/>
            <ac:spMk id="17" creationId="{D4294B2D-F4C0-43E8-8D3B-45EBC59E2562}"/>
          </ac:spMkLst>
        </pc:spChg>
        <pc:spChg chg="mod">
          <ac:chgData name="Siniša ᵀᴴᴱ ᴼᴿᴵᴳᴵᴻᴬᴸ Wolfenstein" userId="215f646470bc261a" providerId="LiveId" clId="{8CB7D09C-68C8-4405-862D-BF0891ED2061}" dt="2021-02-05T12:54:34.882" v="568" actId="20577"/>
          <ac:spMkLst>
            <pc:docMk/>
            <pc:sldMk cId="891775711" sldId="270"/>
            <ac:spMk id="18" creationId="{C596EBC7-9CD0-431A-9828-20E1A8FEC180}"/>
          </ac:spMkLst>
        </pc:spChg>
        <pc:spChg chg="mod">
          <ac:chgData name="Siniša ᵀᴴᴱ ᴼᴿᴵᴳᴵᴻᴬᴸ Wolfenstein" userId="215f646470bc261a" providerId="LiveId" clId="{8CB7D09C-68C8-4405-862D-BF0891ED2061}" dt="2021-02-05T12:54:43.309" v="578" actId="20577"/>
          <ac:spMkLst>
            <pc:docMk/>
            <pc:sldMk cId="891775711" sldId="270"/>
            <ac:spMk id="19" creationId="{D885C5D8-F6F3-414C-B581-334037FE4CD1}"/>
          </ac:spMkLst>
        </pc:spChg>
        <pc:picChg chg="mod">
          <ac:chgData name="Siniša ᵀᴴᴱ ᴼᴿᴵᴳᴵᴻᴬᴸ Wolfenstein" userId="215f646470bc261a" providerId="LiveId" clId="{8CB7D09C-68C8-4405-862D-BF0891ED2061}" dt="2021-02-05T12:52:00.521" v="439" actId="14826"/>
          <ac:picMkLst>
            <pc:docMk/>
            <pc:sldMk cId="891775711" sldId="27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2:53:08.872" v="488" actId="14100"/>
          <ac:picMkLst>
            <pc:docMk/>
            <pc:sldMk cId="891775711" sldId="270"/>
            <ac:picMk id="3" creationId="{DCB64642-CE4F-4D9C-A92A-9A8EF9D7D4F4}"/>
          </ac:picMkLst>
        </pc:picChg>
      </pc:sldChg>
      <pc:sldChg chg="modSp">
        <pc:chgData name="Siniša ᵀᴴᴱ ᴼᴿᴵᴳᴵᴻᴬᴸ Wolfenstein" userId="215f646470bc261a" providerId="LiveId" clId="{8CB7D09C-68C8-4405-862D-BF0891ED2061}" dt="2021-02-05T12:41:08.398" v="137" actId="2057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8CB7D09C-68C8-4405-862D-BF0891ED2061}" dt="2021-02-05T12:40:56.998" v="134" actId="20577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ᵀᴴᴱ ᴼᴿᴵᴳᴵᴻᴬᴸ Wolfenstein" userId="215f646470bc261a" providerId="LiveId" clId="{8CB7D09C-68C8-4405-862D-BF0891ED2061}" dt="2021-02-05T12:40:30.879" v="132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ᵀᴴᴱ ᴼᴿᴵᴳᴵᴻᴬᴸ Wolfenstein" userId="215f646470bc261a" providerId="LiveId" clId="{8CB7D09C-68C8-4405-862D-BF0891ED2061}" dt="2021-02-05T12:41:08.398" v="137" actId="20577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ᵀᴴᴱ ᴼᴿᴵᴳᴵᴻᴬᴸ Wolfenstein" userId="215f646470bc261a" providerId="LiveId" clId="{8CB7D09C-68C8-4405-862D-BF0891ED2061}" dt="2021-02-05T12:40:59.886" v="135" actId="14826"/>
          <ac:picMkLst>
            <pc:docMk/>
            <pc:sldMk cId="2122178903" sldId="288"/>
            <ac:picMk id="4" creationId="{1B2619D9-4F98-4A11-8FFE-57C7EB1F529A}"/>
          </ac:picMkLst>
        </pc:picChg>
      </pc:sldChg>
      <pc:sldChg chg="modSp modAnim">
        <pc:chgData name="Siniša ᵀᴴᴱ ᴼᴿᴵᴳᴵᴻᴬᴸ Wolfenstein" userId="215f646470bc261a" providerId="LiveId" clId="{8CB7D09C-68C8-4405-862D-BF0891ED2061}" dt="2021-02-05T12:48:51.236" v="177" actId="1076"/>
        <pc:sldMkLst>
          <pc:docMk/>
          <pc:sldMk cId="1946943873" sldId="314"/>
        </pc:sldMkLst>
        <pc:spChg chg="mod">
          <ac:chgData name="Siniša ᵀᴴᴱ ᴼᴿᴵᴳᴵᴻᴬᴸ Wolfenstein" userId="215f646470bc261a" providerId="LiveId" clId="{8CB7D09C-68C8-4405-862D-BF0891ED2061}" dt="2021-02-05T12:46:11.118" v="154" actId="1076"/>
          <ac:spMkLst>
            <pc:docMk/>
            <pc:sldMk cId="1946943873" sldId="314"/>
            <ac:spMk id="20" creationId="{DF563E68-8D91-4888-9FC9-BAC846990A64}"/>
          </ac:spMkLst>
        </pc:spChg>
        <pc:spChg chg="mod">
          <ac:chgData name="Siniša ᵀᴴᴱ ᴼᴿᴵᴳᴵᴻᴬᴸ Wolfenstein" userId="215f646470bc261a" providerId="LiveId" clId="{8CB7D09C-68C8-4405-862D-BF0891ED2061}" dt="2021-02-05T12:48:51.236" v="177" actId="1076"/>
          <ac:spMkLst>
            <pc:docMk/>
            <pc:sldMk cId="1946943873" sldId="314"/>
            <ac:spMk id="21" creationId="{C03A6ED2-998A-49F2-AE0F-6C531227C4CB}"/>
          </ac:spMkLst>
        </pc:spChg>
        <pc:picChg chg="mod">
          <ac:chgData name="Siniša ᵀᴴᴱ ᴼᴿᴵᴳᴵᴻᴬᴸ Wolfenstein" userId="215f646470bc261a" providerId="LiveId" clId="{8CB7D09C-68C8-4405-862D-BF0891ED2061}" dt="2021-02-05T12:42:00.788" v="140" actId="14826"/>
          <ac:picMkLst>
            <pc:docMk/>
            <pc:sldMk cId="1946943873" sldId="314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CB7D09C-68C8-4405-862D-BF0891ED2061}" dt="2021-02-05T12:41:19.474" v="138" actId="14826"/>
          <ac:picMkLst>
            <pc:docMk/>
            <pc:sldMk cId="1946943873" sldId="314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8CB7D09C-68C8-4405-862D-BF0891ED2061}" dt="2021-02-05T12:42:07.566" v="142" actId="1076"/>
          <ac:picMkLst>
            <pc:docMk/>
            <pc:sldMk cId="1946943873" sldId="314"/>
            <ac:picMk id="7" creationId="{198101F4-3C25-4A44-8195-36A7262B8AC3}"/>
          </ac:picMkLst>
        </pc:picChg>
        <pc:picChg chg="mod">
          <ac:chgData name="Siniša ᵀᴴᴱ ᴼᴿᴵᴳᴵᴻᴬᴸ Wolfenstein" userId="215f646470bc261a" providerId="LiveId" clId="{8CB7D09C-68C8-4405-862D-BF0891ED2061}" dt="2021-02-05T12:42:12.461" v="143" actId="1076"/>
          <ac:picMkLst>
            <pc:docMk/>
            <pc:sldMk cId="1946943873" sldId="314"/>
            <ac:picMk id="10" creationId="{F98868A9-6F97-4FA1-94E7-60CEE5D0D77C}"/>
          </ac:picMkLst>
        </pc:picChg>
        <pc:picChg chg="mod">
          <ac:chgData name="Siniša ᵀᴴᴱ ᴼᴿᴵᴳᴵᴻᴬᴸ Wolfenstein" userId="215f646470bc261a" providerId="LiveId" clId="{8CB7D09C-68C8-4405-862D-BF0891ED2061}" dt="2021-02-05T12:42:18.715" v="144" actId="1076"/>
          <ac:picMkLst>
            <pc:docMk/>
            <pc:sldMk cId="1946943873" sldId="314"/>
            <ac:picMk id="11" creationId="{D4058129-2531-46EC-881C-FCC75CBE1C68}"/>
          </ac:picMkLst>
        </pc:picChg>
        <pc:picChg chg="mod">
          <ac:chgData name="Siniša ᵀᴴᴱ ᴼᴿᴵᴳᴵᴻᴬᴸ Wolfenstein" userId="215f646470bc261a" providerId="LiveId" clId="{8CB7D09C-68C8-4405-862D-BF0891ED2061}" dt="2021-02-05T12:42:24.848" v="145" actId="1076"/>
          <ac:picMkLst>
            <pc:docMk/>
            <pc:sldMk cId="1946943873" sldId="314"/>
            <ac:picMk id="12" creationId="{923FD1D9-64C1-4A14-B239-5FBC634CD18E}"/>
          </ac:picMkLst>
        </pc:picChg>
        <pc:picChg chg="mod">
          <ac:chgData name="Siniša ᵀᴴᴱ ᴼᴿᴵᴳᴵᴻᴬᴸ Wolfenstein" userId="215f646470bc261a" providerId="LiveId" clId="{8CB7D09C-68C8-4405-862D-BF0891ED2061}" dt="2021-02-05T12:42:42.520" v="146" actId="1076"/>
          <ac:picMkLst>
            <pc:docMk/>
            <pc:sldMk cId="1946943873" sldId="314"/>
            <ac:picMk id="13" creationId="{3B31344C-C809-48C3-85E6-E4B8BB19A095}"/>
          </ac:picMkLst>
        </pc:picChg>
        <pc:picChg chg="mod">
          <ac:chgData name="Siniša ᵀᴴᴱ ᴼᴿᴵᴳᴵᴻᴬᴸ Wolfenstein" userId="215f646470bc261a" providerId="LiveId" clId="{8CB7D09C-68C8-4405-862D-BF0891ED2061}" dt="2021-02-05T12:42:44.966" v="147" actId="1076"/>
          <ac:picMkLst>
            <pc:docMk/>
            <pc:sldMk cId="1946943873" sldId="314"/>
            <ac:picMk id="14" creationId="{D76EED36-D540-4AF1-9458-30E30FF6E5E5}"/>
          </ac:picMkLst>
        </pc:picChg>
        <pc:picChg chg="mod">
          <ac:chgData name="Siniša ᵀᴴᴱ ᴼᴿᴵᴳᴵᴻᴬᴸ Wolfenstein" userId="215f646470bc261a" providerId="LiveId" clId="{8CB7D09C-68C8-4405-862D-BF0891ED2061}" dt="2021-02-05T12:42:49.872" v="148" actId="1076"/>
          <ac:picMkLst>
            <pc:docMk/>
            <pc:sldMk cId="1946943873" sldId="314"/>
            <ac:picMk id="16" creationId="{4BB6E6CB-DB94-4D25-B903-7EF3F3B81064}"/>
          </ac:picMkLst>
        </pc:picChg>
        <pc:picChg chg="mod">
          <ac:chgData name="Siniša ᵀᴴᴱ ᴼᴿᴵᴳᴵᴻᴬᴸ Wolfenstein" userId="215f646470bc261a" providerId="LiveId" clId="{8CB7D09C-68C8-4405-862D-BF0891ED2061}" dt="2021-02-05T12:42:57" v="149" actId="1076"/>
          <ac:picMkLst>
            <pc:docMk/>
            <pc:sldMk cId="1946943873" sldId="314"/>
            <ac:picMk id="17" creationId="{596C8DEF-97C9-48ED-8235-6912DA9F0A11}"/>
          </ac:picMkLst>
        </pc:picChg>
        <pc:picChg chg="mod">
          <ac:chgData name="Siniša ᵀᴴᴱ ᴼᴿᴵᴳᴵᴻᴬᴸ Wolfenstein" userId="215f646470bc261a" providerId="LiveId" clId="{8CB7D09C-68C8-4405-862D-BF0891ED2061}" dt="2021-02-05T12:43:02.954" v="150" actId="1076"/>
          <ac:picMkLst>
            <pc:docMk/>
            <pc:sldMk cId="1946943873" sldId="314"/>
            <ac:picMk id="18" creationId="{D7B79922-E8CD-4935-8F02-B69BA244DF5E}"/>
          </ac:picMkLst>
        </pc:picChg>
        <pc:picChg chg="mod">
          <ac:chgData name="Siniša ᵀᴴᴱ ᴼᴿᴵᴳᴵᴻᴬᴸ Wolfenstein" userId="215f646470bc261a" providerId="LiveId" clId="{8CB7D09C-68C8-4405-862D-BF0891ED2061}" dt="2021-02-05T12:43:06.816" v="151" actId="1076"/>
          <ac:picMkLst>
            <pc:docMk/>
            <pc:sldMk cId="1946943873" sldId="314"/>
            <ac:picMk id="19" creationId="{ACD59893-B94B-4537-B565-9E0E74A3830F}"/>
          </ac:picMkLst>
        </pc:picChg>
        <pc:picChg chg="mod">
          <ac:chgData name="Siniša ᵀᴴᴱ ᴼᴿᴵᴳᴵᴻᴬᴸ Wolfenstein" userId="215f646470bc261a" providerId="LiveId" clId="{8CB7D09C-68C8-4405-862D-BF0891ED2061}" dt="2021-02-05T12:46:19.734" v="157" actId="1076"/>
          <ac:picMkLst>
            <pc:docMk/>
            <pc:sldMk cId="1946943873" sldId="314"/>
            <ac:picMk id="1026" creationId="{07112284-CDA4-497E-AA6B-A755D7AF59D3}"/>
          </ac:picMkLst>
        </pc:picChg>
      </pc:sldChg>
      <pc:sldChg chg="modSp modAnim">
        <pc:chgData name="Siniša ᵀᴴᴱ ᴼᴿᴵᴳᴵᴻᴬᴸ Wolfenstein" userId="215f646470bc261a" providerId="LiveId" clId="{8CB7D09C-68C8-4405-862D-BF0891ED2061}" dt="2021-02-05T12:50:46.653" v="436" actId="20577"/>
        <pc:sldMkLst>
          <pc:docMk/>
          <pc:sldMk cId="3158074150" sldId="315"/>
        </pc:sldMkLst>
        <pc:spChg chg="mod">
          <ac:chgData name="Siniša ᵀᴴᴱ ᴼᴿᴵᴳᴵᴻᴬᴸ Wolfenstein" userId="215f646470bc261a" providerId="LiveId" clId="{8CB7D09C-68C8-4405-862D-BF0891ED2061}" dt="2021-02-05T12:50:46.653" v="436" actId="20577"/>
          <ac:spMkLst>
            <pc:docMk/>
            <pc:sldMk cId="3158074150" sldId="315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8CB7D09C-68C8-4405-862D-BF0891ED2061}" dt="2021-02-05T12:48:01.359" v="165" actId="14826"/>
          <ac:picMkLst>
            <pc:docMk/>
            <pc:sldMk cId="3158074150" sldId="315"/>
            <ac:picMk id="2" creationId="{2068D026-C899-4324-B487-EEC53BF98A1E}"/>
          </ac:picMkLst>
        </pc:picChg>
        <pc:picChg chg="mod">
          <ac:chgData name="Siniša ᵀᴴᴱ ᴼᴿᴵᴳᴵᴻᴬᴸ Wolfenstein" userId="215f646470bc261a" providerId="LiveId" clId="{8CB7D09C-68C8-4405-862D-BF0891ED2061}" dt="2021-02-05T12:41:23.872" v="139" actId="14826"/>
          <ac:picMkLst>
            <pc:docMk/>
            <pc:sldMk cId="3158074150" sldId="315"/>
            <ac:picMk id="4" creationId="{1B2619D9-4F98-4A11-8FFE-57C7EB1F529A}"/>
          </ac:picMkLst>
        </pc:picChg>
      </pc:sldChg>
      <pc:sldChg chg="modSp del">
        <pc:chgData name="Siniša ᵀᴴᴱ ᴼᴿᴵᴳᴵᴻᴬᴸ Wolfenstein" userId="215f646470bc261a" providerId="LiveId" clId="{8CB7D09C-68C8-4405-862D-BF0891ED2061}" dt="2021-02-05T12:57:20.130" v="654" actId="2696"/>
        <pc:sldMkLst>
          <pc:docMk/>
          <pc:sldMk cId="2833880519" sldId="316"/>
        </pc:sldMkLst>
        <pc:picChg chg="mod">
          <ac:chgData name="Siniša ᵀᴴᴱ ᴼᴿᴵᴳᴵᴻᴬᴸ Wolfenstein" userId="215f646470bc261a" providerId="LiveId" clId="{8CB7D09C-68C8-4405-862D-BF0891ED2061}" dt="2021-02-05T12:52:10.158" v="441" actId="14826"/>
          <ac:picMkLst>
            <pc:docMk/>
            <pc:sldMk cId="2833880519" sldId="316"/>
            <ac:picMk id="2" creationId="{364F0D10-6C93-4798-9B51-775114644404}"/>
          </ac:picMkLst>
        </pc:picChg>
      </pc:sldChg>
      <pc:sldChg chg="addSp modSp modAnim">
        <pc:chgData name="Siniša ᵀᴴᴱ ᴼᴿᴵᴳᴵᴻᴬᴸ Wolfenstein" userId="215f646470bc261a" providerId="LiveId" clId="{8CB7D09C-68C8-4405-862D-BF0891ED2061}" dt="2021-02-05T12:56:56.740" v="651" actId="1076"/>
        <pc:sldMkLst>
          <pc:docMk/>
          <pc:sldMk cId="540893610" sldId="317"/>
        </pc:sldMkLst>
        <pc:spChg chg="mod">
          <ac:chgData name="Siniša ᵀᴴᴱ ᴼᴿᴵᴳᴵᴻᴬᴸ Wolfenstein" userId="215f646470bc261a" providerId="LiveId" clId="{8CB7D09C-68C8-4405-862D-BF0891ED2061}" dt="2021-02-05T12:55:30.737" v="634" actId="20577"/>
          <ac:spMkLst>
            <pc:docMk/>
            <pc:sldMk cId="540893610" sldId="317"/>
            <ac:spMk id="6" creationId="{D59C0E6F-A8FA-4180-809C-0B238788105A}"/>
          </ac:spMkLst>
        </pc:spChg>
        <pc:spChg chg="add mod">
          <ac:chgData name="Siniša ᵀᴴᴱ ᴼᴿᴵᴳᴵᴻᴬᴸ Wolfenstein" userId="215f646470bc261a" providerId="LiveId" clId="{8CB7D09C-68C8-4405-862D-BF0891ED2061}" dt="2021-02-05T12:56:56.740" v="651" actId="1076"/>
          <ac:spMkLst>
            <pc:docMk/>
            <pc:sldMk cId="540893610" sldId="317"/>
            <ac:spMk id="10" creationId="{7EE8A862-D981-4CDC-81A4-0AD0BE2D8A42}"/>
          </ac:spMkLst>
        </pc:spChg>
        <pc:spChg chg="mod">
          <ac:chgData name="Siniša ᵀᴴᴱ ᴼᴿᴵᴳᴵᴻᴬᴸ Wolfenstein" userId="215f646470bc261a" providerId="LiveId" clId="{8CB7D09C-68C8-4405-862D-BF0891ED2061}" dt="2021-02-05T12:56:09.359" v="639" actId="1076"/>
          <ac:spMkLst>
            <pc:docMk/>
            <pc:sldMk cId="540893610" sldId="317"/>
            <ac:spMk id="11" creationId="{AAF3A991-4BA2-4243-81A4-B47403B06F2B}"/>
          </ac:spMkLst>
        </pc:spChg>
        <pc:spChg chg="mod">
          <ac:chgData name="Siniša ᵀᴴᴱ ᴼᴿᴵᴳᴵᴻᴬᴸ Wolfenstein" userId="215f646470bc261a" providerId="LiveId" clId="{8CB7D09C-68C8-4405-862D-BF0891ED2061}" dt="2021-02-05T12:56:16.054" v="641" actId="1076"/>
          <ac:spMkLst>
            <pc:docMk/>
            <pc:sldMk cId="540893610" sldId="317"/>
            <ac:spMk id="12" creationId="{A3E6710F-B79B-4557-A016-DF283D378CB3}"/>
          </ac:spMkLst>
        </pc:spChg>
        <pc:spChg chg="mod">
          <ac:chgData name="Siniša ᵀᴴᴱ ᴼᴿᴵᴳᴵᴻᴬᴸ Wolfenstein" userId="215f646470bc261a" providerId="LiveId" clId="{8CB7D09C-68C8-4405-862D-BF0891ED2061}" dt="2021-02-05T12:56:25.494" v="643" actId="1076"/>
          <ac:spMkLst>
            <pc:docMk/>
            <pc:sldMk cId="540893610" sldId="317"/>
            <ac:spMk id="19" creationId="{18E65726-0611-4D84-9023-5173223407E9}"/>
          </ac:spMkLst>
        </pc:spChg>
        <pc:spChg chg="mod">
          <ac:chgData name="Siniša ᵀᴴᴱ ᴼᴿᴵᴳᴵᴻᴬᴸ Wolfenstein" userId="215f646470bc261a" providerId="LiveId" clId="{8CB7D09C-68C8-4405-862D-BF0891ED2061}" dt="2021-02-05T12:56:34.231" v="645" actId="1076"/>
          <ac:spMkLst>
            <pc:docMk/>
            <pc:sldMk cId="540893610" sldId="317"/>
            <ac:spMk id="20" creationId="{8B445D43-6266-4479-87CF-1AD11CEDC5AA}"/>
          </ac:spMkLst>
        </pc:spChg>
        <pc:spChg chg="mod">
          <ac:chgData name="Siniša ᵀᴴᴱ ᴼᴿᴵᴳᴵᴻᴬᴸ Wolfenstein" userId="215f646470bc261a" providerId="LiveId" clId="{8CB7D09C-68C8-4405-862D-BF0891ED2061}" dt="2021-02-05T12:56:43.694" v="647" actId="1076"/>
          <ac:spMkLst>
            <pc:docMk/>
            <pc:sldMk cId="540893610" sldId="317"/>
            <ac:spMk id="21" creationId="{CC98E299-0672-4A4A-87AC-64FD519EF7BE}"/>
          </ac:spMkLst>
        </pc:spChg>
        <pc:picChg chg="mod">
          <ac:chgData name="Siniša ᵀᴴᴱ ᴼᴿᴵᴳᴵᴻᴬᴸ Wolfenstein" userId="215f646470bc261a" providerId="LiveId" clId="{8CB7D09C-68C8-4405-862D-BF0891ED2061}" dt="2021-02-05T12:52:05.533" v="440" actId="14826"/>
          <ac:picMkLst>
            <pc:docMk/>
            <pc:sldMk cId="540893610" sldId="317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2:55:59.470" v="637" actId="14100"/>
          <ac:picMkLst>
            <pc:docMk/>
            <pc:sldMk cId="540893610" sldId="317"/>
            <ac:picMk id="3" creationId="{DCB64642-CE4F-4D9C-A92A-9A8EF9D7D4F4}"/>
          </ac:picMkLst>
        </pc:picChg>
      </pc:sldChg>
      <pc:sldChg chg="addSp modSp modAnim">
        <pc:chgData name="Siniša ᵀᴴᴱ ᴼᴿᴵᴳᴵᴻᴬᴸ Wolfenstein" userId="215f646470bc261a" providerId="LiveId" clId="{8CB7D09C-68C8-4405-862D-BF0891ED2061}" dt="2021-02-05T13:03:38.188" v="911" actId="20577"/>
        <pc:sldMkLst>
          <pc:docMk/>
          <pc:sldMk cId="2384908973" sldId="318"/>
        </pc:sldMkLst>
        <pc:spChg chg="mod">
          <ac:chgData name="Siniša ᵀᴴᴱ ᴼᴿᴵᴳᴵᴻᴬᴸ Wolfenstein" userId="215f646470bc261a" providerId="LiveId" clId="{8CB7D09C-68C8-4405-862D-BF0891ED2061}" dt="2021-02-05T13:01:01.488" v="848" actId="1076"/>
          <ac:spMkLst>
            <pc:docMk/>
            <pc:sldMk cId="2384908973" sldId="318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3:02:48.487" v="879" actId="122"/>
          <ac:spMkLst>
            <pc:docMk/>
            <pc:sldMk cId="2384908973" sldId="318"/>
            <ac:spMk id="10" creationId="{2DE80A48-5CDC-43E5-89A0-824D8D2B2993}"/>
          </ac:spMkLst>
        </pc:spChg>
        <pc:spChg chg="mod">
          <ac:chgData name="Siniša ᵀᴴᴱ ᴼᴿᴵᴳᴵᴻᴬᴸ Wolfenstein" userId="215f646470bc261a" providerId="LiveId" clId="{8CB7D09C-68C8-4405-862D-BF0891ED2061}" dt="2021-02-05T13:02:54.314" v="882" actId="122"/>
          <ac:spMkLst>
            <pc:docMk/>
            <pc:sldMk cId="2384908973" sldId="318"/>
            <ac:spMk id="11" creationId="{93503786-9D4D-4836-AEBF-026193032C71}"/>
          </ac:spMkLst>
        </pc:spChg>
        <pc:spChg chg="mod">
          <ac:chgData name="Siniša ᵀᴴᴱ ᴼᴿᴵᴳᴵᴻᴬᴸ Wolfenstein" userId="215f646470bc261a" providerId="LiveId" clId="{8CB7D09C-68C8-4405-862D-BF0891ED2061}" dt="2021-02-05T13:03:02.324" v="885" actId="14100"/>
          <ac:spMkLst>
            <pc:docMk/>
            <pc:sldMk cId="2384908973" sldId="318"/>
            <ac:spMk id="12" creationId="{76AA8E0F-AF87-4311-8133-745DE74A570C}"/>
          </ac:spMkLst>
        </pc:spChg>
        <pc:spChg chg="mod">
          <ac:chgData name="Siniša ᵀᴴᴱ ᴼᴿᴵᴳᴵᴻᴬᴸ Wolfenstein" userId="215f646470bc261a" providerId="LiveId" clId="{8CB7D09C-68C8-4405-862D-BF0891ED2061}" dt="2021-02-05T13:03:08.274" v="888" actId="122"/>
          <ac:spMkLst>
            <pc:docMk/>
            <pc:sldMk cId="2384908973" sldId="318"/>
            <ac:spMk id="13" creationId="{53BF5DB9-EE04-4E0A-A5A2-E3DBA81E3A53}"/>
          </ac:spMkLst>
        </pc:spChg>
        <pc:spChg chg="mod">
          <ac:chgData name="Siniša ᵀᴴᴱ ᴼᴿᴵᴳᴵᴻᴬᴸ Wolfenstein" userId="215f646470bc261a" providerId="LiveId" clId="{8CB7D09C-68C8-4405-862D-BF0891ED2061}" dt="2021-02-05T13:03:21.828" v="896" actId="20577"/>
          <ac:spMkLst>
            <pc:docMk/>
            <pc:sldMk cId="2384908973" sldId="318"/>
            <ac:spMk id="14" creationId="{9313C403-95EF-4ADE-9A40-8C9346C576EB}"/>
          </ac:spMkLst>
        </pc:spChg>
        <pc:spChg chg="add mod">
          <ac:chgData name="Siniša ᵀᴴᴱ ᴼᴿᴵᴳᴵᴻᴬᴸ Wolfenstein" userId="215f646470bc261a" providerId="LiveId" clId="{8CB7D09C-68C8-4405-862D-BF0891ED2061}" dt="2021-02-05T13:03:38.188" v="911" actId="20577"/>
          <ac:spMkLst>
            <pc:docMk/>
            <pc:sldMk cId="2384908973" sldId="318"/>
            <ac:spMk id="15" creationId="{EDB6B422-273C-4637-93F3-62C8EFC01737}"/>
          </ac:spMkLst>
        </pc:spChg>
        <pc:picChg chg="mod">
          <ac:chgData name="Siniša ᵀᴴᴱ ᴼᴿᴵᴳᴵᴻᴬᴸ Wolfenstein" userId="215f646470bc261a" providerId="LiveId" clId="{8CB7D09C-68C8-4405-862D-BF0891ED2061}" dt="2021-02-05T12:59:38.098" v="770" actId="14826"/>
          <ac:picMkLst>
            <pc:docMk/>
            <pc:sldMk cId="2384908973" sldId="318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3:03:35.527" v="908" actId="1076"/>
          <ac:picMkLst>
            <pc:docMk/>
            <pc:sldMk cId="2384908973" sldId="318"/>
            <ac:picMk id="3" creationId="{DCB64642-CE4F-4D9C-A92A-9A8EF9D7D4F4}"/>
          </ac:picMkLst>
        </pc:picChg>
      </pc:sldChg>
      <pc:sldChg chg="modSp del">
        <pc:chgData name="Siniša ᵀᴴᴱ ᴼᴿᴵᴳᴵᴻᴬᴸ Wolfenstein" userId="215f646470bc261a" providerId="LiveId" clId="{8CB7D09C-68C8-4405-862D-BF0891ED2061}" dt="2021-02-05T13:04:02.483" v="912" actId="2696"/>
        <pc:sldMkLst>
          <pc:docMk/>
          <pc:sldMk cId="3984818892" sldId="319"/>
        </pc:sldMkLst>
        <pc:picChg chg="mod">
          <ac:chgData name="Siniša ᵀᴴᴱ ᴼᴿᴵᴳᴵᴻᴬᴸ Wolfenstein" userId="215f646470bc261a" providerId="LiveId" clId="{8CB7D09C-68C8-4405-862D-BF0891ED2061}" dt="2021-02-05T12:59:50.317" v="774" actId="14826"/>
          <ac:picMkLst>
            <pc:docMk/>
            <pc:sldMk cId="3984818892" sldId="319"/>
            <ac:picMk id="2" creationId="{364F0D10-6C93-4798-9B51-775114644404}"/>
          </ac:picMkLst>
        </pc:picChg>
      </pc:sldChg>
      <pc:sldChg chg="addSp delSp modSp delAnim modAnim">
        <pc:chgData name="Siniša ᵀᴴᴱ ᴼᴿᴵᴳᴵᴻᴬᴸ Wolfenstein" userId="215f646470bc261a" providerId="LiveId" clId="{8CB7D09C-68C8-4405-862D-BF0891ED2061}" dt="2021-02-05T13:08:43.512" v="1216" actId="20577"/>
        <pc:sldMkLst>
          <pc:docMk/>
          <pc:sldMk cId="3832679319" sldId="320"/>
        </pc:sldMkLst>
        <pc:spChg chg="mod">
          <ac:chgData name="Siniša ᵀᴴᴱ ᴼᴿᴵᴳᴵᴻᴬᴸ Wolfenstein" userId="215f646470bc261a" providerId="LiveId" clId="{8CB7D09C-68C8-4405-862D-BF0891ED2061}" dt="2021-02-05T13:05:37.739" v="1101" actId="1076"/>
          <ac:spMkLst>
            <pc:docMk/>
            <pc:sldMk cId="3832679319" sldId="320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3:08:28.005" v="1210" actId="20577"/>
          <ac:spMkLst>
            <pc:docMk/>
            <pc:sldMk cId="3832679319" sldId="320"/>
            <ac:spMk id="10" creationId="{AD21FF70-1530-4175-B2DA-7B4F35D1C4B0}"/>
          </ac:spMkLst>
        </pc:spChg>
        <pc:spChg chg="del">
          <ac:chgData name="Siniša ᵀᴴᴱ ᴼᴿᴵᴳᴵᴻᴬᴸ Wolfenstein" userId="215f646470bc261a" providerId="LiveId" clId="{8CB7D09C-68C8-4405-862D-BF0891ED2061}" dt="2021-02-05T13:04:09.281" v="915" actId="478"/>
          <ac:spMkLst>
            <pc:docMk/>
            <pc:sldMk cId="3832679319" sldId="320"/>
            <ac:spMk id="11" creationId="{91C17B23-9078-44D5-AA3D-D99AE7B6B4A4}"/>
          </ac:spMkLst>
        </pc:spChg>
        <pc:spChg chg="add mod">
          <ac:chgData name="Siniša ᵀᴴᴱ ᴼᴿᴵᴳᴵᴻᴬᴸ Wolfenstein" userId="215f646470bc261a" providerId="LiveId" clId="{8CB7D09C-68C8-4405-862D-BF0891ED2061}" dt="2021-02-05T13:08:43.512" v="1216" actId="20577"/>
          <ac:spMkLst>
            <pc:docMk/>
            <pc:sldMk cId="3832679319" sldId="320"/>
            <ac:spMk id="12" creationId="{57D17E6F-7730-44C2-90C4-74B2992E004D}"/>
          </ac:spMkLst>
        </pc:spChg>
        <pc:spChg chg="mod">
          <ac:chgData name="Siniša ᵀᴴᴱ ᴼᴿᴵᴳᴵᴻᴬᴸ Wolfenstein" userId="215f646470bc261a" providerId="LiveId" clId="{8CB7D09C-68C8-4405-862D-BF0891ED2061}" dt="2021-02-05T13:07:31.340" v="1152" actId="20577"/>
          <ac:spMkLst>
            <pc:docMk/>
            <pc:sldMk cId="3832679319" sldId="320"/>
            <ac:spMk id="19" creationId="{C775AAB6-67C7-4C87-95E8-A912FCD32B95}"/>
          </ac:spMkLst>
        </pc:spChg>
        <pc:spChg chg="mod">
          <ac:chgData name="Siniša ᵀᴴᴱ ᴼᴿᴵᴳᴵᴻᴬᴸ Wolfenstein" userId="215f646470bc261a" providerId="LiveId" clId="{8CB7D09C-68C8-4405-862D-BF0891ED2061}" dt="2021-02-05T13:07:57.719" v="1195" actId="20577"/>
          <ac:spMkLst>
            <pc:docMk/>
            <pc:sldMk cId="3832679319" sldId="320"/>
            <ac:spMk id="20" creationId="{80D8BE31-3674-48A9-AEA7-F10657AD2F0C}"/>
          </ac:spMkLst>
        </pc:spChg>
        <pc:spChg chg="mod">
          <ac:chgData name="Siniša ᵀᴴᴱ ᴼᴿᴵᴳᴵᴻᴬᴸ Wolfenstein" userId="215f646470bc261a" providerId="LiveId" clId="{8CB7D09C-68C8-4405-862D-BF0891ED2061}" dt="2021-02-05T13:08:04.746" v="1201" actId="20577"/>
          <ac:spMkLst>
            <pc:docMk/>
            <pc:sldMk cId="3832679319" sldId="320"/>
            <ac:spMk id="21" creationId="{46C552FA-249A-4B1E-95DA-2DA3881EFCDC}"/>
          </ac:spMkLst>
        </pc:spChg>
        <pc:spChg chg="mod">
          <ac:chgData name="Siniša ᵀᴴᴱ ᴼᴿᴵᴳᴵᴻᴬᴸ Wolfenstein" userId="215f646470bc261a" providerId="LiveId" clId="{8CB7D09C-68C8-4405-862D-BF0891ED2061}" dt="2021-02-05T13:08:12.162" v="1206" actId="20577"/>
          <ac:spMkLst>
            <pc:docMk/>
            <pc:sldMk cId="3832679319" sldId="320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8CB7D09C-68C8-4405-862D-BF0891ED2061}" dt="2021-02-05T12:59:55.940" v="775" actId="14826"/>
          <ac:picMkLst>
            <pc:docMk/>
            <pc:sldMk cId="3832679319" sldId="320"/>
            <ac:picMk id="2" creationId="{364F0D10-6C93-4798-9B51-775114644404}"/>
          </ac:picMkLst>
        </pc:picChg>
        <pc:picChg chg="mod">
          <ac:chgData name="Siniša ᵀᴴᴱ ᴼᴿᴵᴳᴵᴻᴬᴸ Wolfenstein" userId="215f646470bc261a" providerId="LiveId" clId="{8CB7D09C-68C8-4405-862D-BF0891ED2061}" dt="2021-02-05T13:05:34.474" v="1100" actId="1076"/>
          <ac:picMkLst>
            <pc:docMk/>
            <pc:sldMk cId="3832679319" sldId="320"/>
            <ac:picMk id="3" creationId="{DCB64642-CE4F-4D9C-A92A-9A8EF9D7D4F4}"/>
          </ac:picMkLst>
        </pc:picChg>
      </pc:sldChg>
      <pc:sldChg chg="delSp modSp add delAnim">
        <pc:chgData name="Siniša ᵀᴴᴱ ᴼᴿᴵᴳᴵᴻᴬᴸ Wolfenstein" userId="215f646470bc261a" providerId="LiveId" clId="{8CB7D09C-68C8-4405-862D-BF0891ED2061}" dt="2021-02-05T12:59:05.121" v="769" actId="478"/>
        <pc:sldMkLst>
          <pc:docMk/>
          <pc:sldMk cId="2480676744" sldId="321"/>
        </pc:sldMkLst>
        <pc:spChg chg="mod">
          <ac:chgData name="Siniša ᵀᴴᴱ ᴼᴿᴵᴳᴵᴻᴬᴸ Wolfenstein" userId="215f646470bc261a" providerId="LiveId" clId="{8CB7D09C-68C8-4405-862D-BF0891ED2061}" dt="2021-02-05T12:58:05.669" v="731" actId="20577"/>
          <ac:spMkLst>
            <pc:docMk/>
            <pc:sldMk cId="2480676744" sldId="321"/>
            <ac:spMk id="6" creationId="{D59C0E6F-A8FA-4180-809C-0B238788105A}"/>
          </ac:spMkLst>
        </pc:spChg>
        <pc:spChg chg="del">
          <ac:chgData name="Siniša ᵀᴴᴱ ᴼᴿᴵᴳᴵᴻᴬᴸ Wolfenstein" userId="215f646470bc261a" providerId="LiveId" clId="{8CB7D09C-68C8-4405-862D-BF0891ED2061}" dt="2021-02-05T12:59:05.121" v="769" actId="478"/>
          <ac:spMkLst>
            <pc:docMk/>
            <pc:sldMk cId="2480676744" sldId="321"/>
            <ac:spMk id="10" creationId="{7EE8A862-D981-4CDC-81A4-0AD0BE2D8A42}"/>
          </ac:spMkLst>
        </pc:spChg>
        <pc:spChg chg="mod">
          <ac:chgData name="Siniša ᵀᴴᴱ ᴼᴿᴵᴳᴵᴻᴬᴸ Wolfenstein" userId="215f646470bc261a" providerId="LiveId" clId="{8CB7D09C-68C8-4405-862D-BF0891ED2061}" dt="2021-02-05T12:58:17.665" v="737" actId="20577"/>
          <ac:spMkLst>
            <pc:docMk/>
            <pc:sldMk cId="2480676744" sldId="321"/>
            <ac:spMk id="11" creationId="{AAF3A991-4BA2-4243-81A4-B47403B06F2B}"/>
          </ac:spMkLst>
        </pc:spChg>
        <pc:spChg chg="mod">
          <ac:chgData name="Siniša ᵀᴴᴱ ᴼᴿᴵᴳᴵᴻᴬᴸ Wolfenstein" userId="215f646470bc261a" providerId="LiveId" clId="{8CB7D09C-68C8-4405-862D-BF0891ED2061}" dt="2021-02-05T12:58:28.794" v="744" actId="20577"/>
          <ac:spMkLst>
            <pc:docMk/>
            <pc:sldMk cId="2480676744" sldId="321"/>
            <ac:spMk id="12" creationId="{A3E6710F-B79B-4557-A016-DF283D378CB3}"/>
          </ac:spMkLst>
        </pc:spChg>
        <pc:spChg chg="mod">
          <ac:chgData name="Siniša ᵀᴴᴱ ᴼᴿᴵᴳᴵᴻᴬᴸ Wolfenstein" userId="215f646470bc261a" providerId="LiveId" clId="{8CB7D09C-68C8-4405-862D-BF0891ED2061}" dt="2021-02-05T12:58:39.166" v="755" actId="14100"/>
          <ac:spMkLst>
            <pc:docMk/>
            <pc:sldMk cId="2480676744" sldId="321"/>
            <ac:spMk id="19" creationId="{18E65726-0611-4D84-9023-5173223407E9}"/>
          </ac:spMkLst>
        </pc:spChg>
        <pc:spChg chg="mod">
          <ac:chgData name="Siniša ᵀᴴᴱ ᴼᴿᴵᴳᴵᴻᴬᴸ Wolfenstein" userId="215f646470bc261a" providerId="LiveId" clId="{8CB7D09C-68C8-4405-862D-BF0891ED2061}" dt="2021-02-05T12:58:52.471" v="762" actId="20577"/>
          <ac:spMkLst>
            <pc:docMk/>
            <pc:sldMk cId="2480676744" sldId="321"/>
            <ac:spMk id="20" creationId="{8B445D43-6266-4479-87CF-1AD11CEDC5AA}"/>
          </ac:spMkLst>
        </pc:spChg>
        <pc:spChg chg="mod">
          <ac:chgData name="Siniša ᵀᴴᴱ ᴼᴿᴵᴳᴵᴻᴬᴸ Wolfenstein" userId="215f646470bc261a" providerId="LiveId" clId="{8CB7D09C-68C8-4405-862D-BF0891ED2061}" dt="2021-02-05T12:59:01.925" v="768" actId="20577"/>
          <ac:spMkLst>
            <pc:docMk/>
            <pc:sldMk cId="2480676744" sldId="321"/>
            <ac:spMk id="21" creationId="{CC98E299-0672-4A4A-87AC-64FD519EF7BE}"/>
          </ac:spMkLst>
        </pc:spChg>
        <pc:picChg chg="mod">
          <ac:chgData name="Siniša ᵀᴴᴱ ᴼᴿᴵᴳᴵᴻᴬᴸ Wolfenstein" userId="215f646470bc261a" providerId="LiveId" clId="{8CB7D09C-68C8-4405-862D-BF0891ED2061}" dt="2021-02-05T12:58:43.173" v="757" actId="1076"/>
          <ac:picMkLst>
            <pc:docMk/>
            <pc:sldMk cId="2480676744" sldId="321"/>
            <ac:picMk id="3" creationId="{DCB64642-CE4F-4D9C-A92A-9A8EF9D7D4F4}"/>
          </ac:picMkLst>
        </pc:picChg>
      </pc:sldChg>
      <pc:sldChg chg="modSp add modAnim">
        <pc:chgData name="Siniša ᵀᴴᴱ ᴼᴿᴵᴳᴵᴻᴬᴸ Wolfenstein" userId="215f646470bc261a" providerId="LiveId" clId="{8CB7D09C-68C8-4405-862D-BF0891ED2061}" dt="2021-02-05T13:30:09.860" v="1328"/>
        <pc:sldMkLst>
          <pc:docMk/>
          <pc:sldMk cId="2669785418" sldId="322"/>
        </pc:sldMkLst>
        <pc:spChg chg="mod">
          <ac:chgData name="Siniša ᵀᴴᴱ ᴼᴿᴵᴳᴵᴻᴬᴸ Wolfenstein" userId="215f646470bc261a" providerId="LiveId" clId="{8CB7D09C-68C8-4405-862D-BF0891ED2061}" dt="2021-02-05T13:28:36.857" v="1321" actId="20577"/>
          <ac:spMkLst>
            <pc:docMk/>
            <pc:sldMk cId="2669785418" sldId="322"/>
            <ac:spMk id="6" creationId="{D59C0E6F-A8FA-4180-809C-0B238788105A}"/>
          </ac:spMkLst>
        </pc:spChg>
        <pc:spChg chg="mod">
          <ac:chgData name="Siniša ᵀᴴᴱ ᴼᴿᴵᴳᴵᴻᴬᴸ Wolfenstein" userId="215f646470bc261a" providerId="LiveId" clId="{8CB7D09C-68C8-4405-862D-BF0891ED2061}" dt="2021-02-05T13:30:09.860" v="1328"/>
          <ac:spMkLst>
            <pc:docMk/>
            <pc:sldMk cId="2669785418" sldId="322"/>
            <ac:spMk id="10" creationId="{AD21FF70-1530-4175-B2DA-7B4F35D1C4B0}"/>
          </ac:spMkLst>
        </pc:spChg>
        <pc:spChg chg="mod">
          <ac:chgData name="Siniša ᵀᴴᴱ ᴼᴿᴵᴳᴵᴻᴬᴸ Wolfenstein" userId="215f646470bc261a" providerId="LiveId" clId="{8CB7D09C-68C8-4405-862D-BF0891ED2061}" dt="2021-02-05T13:27:26.660" v="1227" actId="14100"/>
          <ac:spMkLst>
            <pc:docMk/>
            <pc:sldMk cId="2669785418" sldId="322"/>
            <ac:spMk id="11" creationId="{91C17B23-9078-44D5-AA3D-D99AE7B6B4A4}"/>
          </ac:spMkLst>
        </pc:spChg>
        <pc:spChg chg="mod">
          <ac:chgData name="Siniša ᵀᴴᴱ ᴼᴿᴵᴳᴵᴻᴬᴸ Wolfenstein" userId="215f646470bc261a" providerId="LiveId" clId="{8CB7D09C-68C8-4405-862D-BF0891ED2061}" dt="2021-02-05T13:29:19.448" v="1322"/>
          <ac:spMkLst>
            <pc:docMk/>
            <pc:sldMk cId="2669785418" sldId="322"/>
            <ac:spMk id="19" creationId="{C775AAB6-67C7-4C87-95E8-A912FCD32B95}"/>
          </ac:spMkLst>
        </pc:spChg>
        <pc:spChg chg="mod">
          <ac:chgData name="Siniša ᵀᴴᴱ ᴼᴿᴵᴳᴵᴻᴬᴸ Wolfenstein" userId="215f646470bc261a" providerId="LiveId" clId="{8CB7D09C-68C8-4405-862D-BF0891ED2061}" dt="2021-02-05T13:29:29.480" v="1323"/>
          <ac:spMkLst>
            <pc:docMk/>
            <pc:sldMk cId="2669785418" sldId="322"/>
            <ac:spMk id="20" creationId="{80D8BE31-3674-48A9-AEA7-F10657AD2F0C}"/>
          </ac:spMkLst>
        </pc:spChg>
        <pc:spChg chg="mod">
          <ac:chgData name="Siniša ᵀᴴᴱ ᴼᴿᴵᴳᴵᴻᴬᴸ Wolfenstein" userId="215f646470bc261a" providerId="LiveId" clId="{8CB7D09C-68C8-4405-862D-BF0891ED2061}" dt="2021-02-05T13:29:43.022" v="1326" actId="20577"/>
          <ac:spMkLst>
            <pc:docMk/>
            <pc:sldMk cId="2669785418" sldId="322"/>
            <ac:spMk id="21" creationId="{46C552FA-249A-4B1E-95DA-2DA3881EFCDC}"/>
          </ac:spMkLst>
        </pc:spChg>
        <pc:spChg chg="mod">
          <ac:chgData name="Siniša ᵀᴴᴱ ᴼᴿᴵᴳᴵᴻᴬᴸ Wolfenstein" userId="215f646470bc261a" providerId="LiveId" clId="{8CB7D09C-68C8-4405-862D-BF0891ED2061}" dt="2021-02-05T13:29:56.609" v="1327"/>
          <ac:spMkLst>
            <pc:docMk/>
            <pc:sldMk cId="2669785418" sldId="322"/>
            <ac:spMk id="25" creationId="{24C50381-D3EB-4BBD-A32A-362DCFA47E6D}"/>
          </ac:spMkLst>
        </pc:spChg>
        <pc:picChg chg="mod">
          <ac:chgData name="Siniša ᵀᴴᴱ ᴼᴿᴵᴳᴵᴻᴬᴸ Wolfenstein" userId="215f646470bc261a" providerId="LiveId" clId="{8CB7D09C-68C8-4405-862D-BF0891ED2061}" dt="2021-02-05T13:27:29.818" v="1228" actId="1076"/>
          <ac:picMkLst>
            <pc:docMk/>
            <pc:sldMk cId="2669785418" sldId="322"/>
            <ac:picMk id="3" creationId="{DCB64642-CE4F-4D9C-A92A-9A8EF9D7D4F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4765-6167-4B24-A489-DB811091D7E9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18B3F-B89F-408C-B580-5C467342FB7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4720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FB471A-DF88-49BC-8D02-F5A108292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2693EE3-E528-474B-BB15-3C154080E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DA35EF-A08E-4BC6-9476-0ED9BEF98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FE7B1C-8300-4D79-846B-0004BFD6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67F6CF-430A-4060-9031-2122EDBC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178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34CA1-26F9-4F1C-9820-7F92F90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A1E7651-1716-487B-AC4A-B1CF7D9A9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6D0E34A-6F6F-433E-B9E0-7994F0D49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EE76D1-BE51-407C-A47C-820A5970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912790B-8445-4B77-942E-AAD7DDC2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254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A04044D-CD20-4BFF-A71E-5B71C542A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1E07627-AC3E-4004-AA88-466E6E02D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F89DBD8-B81D-4EA3-B1C4-ADA6822E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F415F9-56BA-4A72-B49B-F88FF2A02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88FE3E-539D-403D-BDD7-632945C4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94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775B17-A835-4799-8733-B1004DF5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86CDD3-6F3D-4A29-AE50-F778BECDE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5CA52EA-FD63-468C-BEEC-A3A8E0B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1884F6F-5C7D-479A-BCC9-4E19A7D6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3E6355A-A765-4D27-8855-BC79B3E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5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20686C-B534-44C0-8FB4-4FC04D95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9E3E8DE-3A64-4A4E-BF4E-57E8CC4F8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F06B59C-9D78-4F9E-999E-93976FC3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B74ED7-AF2D-4A3C-8494-5D4AFF1F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4446C5-0B00-4657-9E99-07CADE4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17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83EC2B-A5AF-45A1-A64F-9E1BCE49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C3BDC72-0664-4B2D-A77D-04E6BB1193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E2EE93-95C5-465A-8E2F-1C4563F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C5D92E-2AB5-4B1C-9071-8A242E70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83B9F8-089B-4680-BADC-705CC11F3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BDB321D-0FCD-40E4-977C-E63BA4B97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64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8E2434-ED16-45B1-9993-26757D60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2483FBE-1A5A-4312-B5B3-E11B5B212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9A16E8-287F-415D-AD3C-740DD04D0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7753F59-5457-4436-8866-D1BC8371A5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1F1C906-E50F-4597-BAE8-358B1B0FD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69DE76E-EB5F-4173-80AC-645A84DB5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C7E2DCA-C670-4D0B-A248-F11A2600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3811B74-DD13-446D-84F2-67687279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87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BEB8E7-C2C6-4AC9-BC85-711B7F86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3F1A601-227B-4EC7-9C6B-2492B5FF9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0B12969D-25E7-4AB2-8E27-D5F7D908C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F9B3B48-D4F3-4B64-B74C-EE13B147C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4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4324AD2-3A9E-4FB8-8C88-13AF8E9B3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B754706-AFE3-4134-AD6F-B4AA90D52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016CA90-0035-4A3C-8F5C-D1189A829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12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275C7C-5031-4550-8B6C-33248EE1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8E616A-6753-4F47-A51D-05589A815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0AEC2B-2AF3-477D-8CE9-45DE62163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A021C46-60AD-4D6A-A302-F23CE956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47BE48A-CA45-4D0E-B308-6512B8F8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9A4DB45-B07B-4CDA-8122-D3C2AC731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73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EF6A01-E2EE-41B1-94B8-AED9C3D7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D2013C2C-02F2-40B2-91ED-8DE2E096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8640B66-2000-4445-A97D-4234CC14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426368A-486B-4F5C-A779-1EA42E28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2D827F7-7985-409F-ADAB-C0D23592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C4CC536-D4BC-405F-AA75-3493734F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36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18D8D67-21AB-4417-81EE-639D1DC4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CD5AEBB-F40F-41BE-A099-02E00A63F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72DDB8-F906-4C43-A4F2-DEED08BEA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AD12-8FE9-4D06-A32B-6945BDB86A68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85F271A-8EFD-4BC9-A0B3-E7F25BBF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3C1E344-C03E-4A84-91D8-6DB7009E0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B9803-2243-4993-AD8C-A74A7FF32B4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816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create.kahoot.it/share/footsteps-2-unit-4-self-check/92358392-4eb0-46f2-adc3-17c820028d10?fbclid=IwAR12pYHTeH5ovr5pQ0eQq7sZW-EhcxQoV0JeZmuoKUsK6-XGaFumcDIm8Cc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903/098/542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402CF4B-56E5-42FF-B218-139628C23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64" y="1012674"/>
            <a:ext cx="3295581" cy="4410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19D025C-7893-4E8A-BC52-A9994456BE5D}"/>
              </a:ext>
            </a:extLst>
          </p:cNvPr>
          <p:cNvSpPr txBox="1"/>
          <p:nvPr/>
        </p:nvSpPr>
        <p:spPr>
          <a:xfrm>
            <a:off x="5563518" y="2153265"/>
            <a:ext cx="6294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UNIT 4; </a:t>
            </a:r>
            <a:b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Every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man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is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rgbClr val="FF0000"/>
                </a:solidFill>
                <a:ea typeface="Cambria" panose="02040503050406030204" pitchFamily="18" charset="0"/>
              </a:rPr>
              <a:t>an</a:t>
            </a:r>
            <a:r>
              <a:rPr lang="hr-HR" sz="4400" b="1" u="sng" dirty="0">
                <a:solidFill>
                  <a:srgbClr val="FF0000"/>
                </a:solidFill>
                <a:ea typeface="Cambria" panose="02040503050406030204" pitchFamily="18" charset="0"/>
              </a:rPr>
              <a:t> artist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54F134FF-4759-4BD3-A258-DBE00CE37E81}"/>
              </a:ext>
            </a:extLst>
          </p:cNvPr>
          <p:cNvSpPr txBox="1"/>
          <p:nvPr/>
        </p:nvSpPr>
        <p:spPr>
          <a:xfrm>
            <a:off x="6320377" y="3429000"/>
            <a:ext cx="5537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</a:rPr>
              <a:t>Self-check</a:t>
            </a:r>
            <a:r>
              <a:rPr lang="hr-HR" sz="4400" dirty="0">
                <a:ea typeface="Cambria" panose="02040503050406030204" pitchFamily="18" charset="0"/>
              </a:rPr>
              <a:t> 4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377" y="4328426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3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" y="16343"/>
            <a:ext cx="5098815" cy="683048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6" y="271504"/>
            <a:ext cx="7840883" cy="56311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8366380" y="613410"/>
            <a:ext cx="3811542" cy="3462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Order the words to make negative sentences and questions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Složi riječi pravilnim redoslijedom kako bi dobio niječne rečenice ili pitanja.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775AAB6-67C7-4C87-95E8-A912FCD32B95}"/>
              </a:ext>
            </a:extLst>
          </p:cNvPr>
          <p:cNvSpPr txBox="1">
            <a:spLocks/>
          </p:cNvSpPr>
          <p:nvPr/>
        </p:nvSpPr>
        <p:spPr>
          <a:xfrm>
            <a:off x="1023697" y="1972630"/>
            <a:ext cx="691780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Vivian didn’t work as a photographer.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0D8BE31-3674-48A9-AEA7-F10657AD2F0C}"/>
              </a:ext>
            </a:extLst>
          </p:cNvPr>
          <p:cNvSpPr txBox="1">
            <a:spLocks/>
          </p:cNvSpPr>
          <p:nvPr/>
        </p:nvSpPr>
        <p:spPr>
          <a:xfrm>
            <a:off x="1023697" y="2858845"/>
            <a:ext cx="70936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What was the story about?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6C552FA-249A-4B1E-95DA-2DA3881EFCDC}"/>
              </a:ext>
            </a:extLst>
          </p:cNvPr>
          <p:cNvSpPr txBox="1">
            <a:spLocks/>
          </p:cNvSpPr>
          <p:nvPr/>
        </p:nvSpPr>
        <p:spPr>
          <a:xfrm>
            <a:off x="1023696" y="3702254"/>
            <a:ext cx="709363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I </a:t>
            </a: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do </a:t>
            </a:r>
            <a:r>
              <a:rPr lang="hr-HR" sz="2200" i="1" dirty="0" err="1">
                <a:solidFill>
                  <a:srgbClr val="FF0000"/>
                </a:solidFill>
              </a:rPr>
              <a:t>this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24C50381-D3EB-4BBD-A32A-362DCFA47E6D}"/>
              </a:ext>
            </a:extLst>
          </p:cNvPr>
          <p:cNvSpPr txBox="1">
            <a:spLocks/>
          </p:cNvSpPr>
          <p:nvPr/>
        </p:nvSpPr>
        <p:spPr>
          <a:xfrm>
            <a:off x="1023695" y="4561792"/>
            <a:ext cx="709363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like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it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D21FF70-1530-4175-B2DA-7B4F35D1C4B0}"/>
              </a:ext>
            </a:extLst>
          </p:cNvPr>
          <p:cNvSpPr txBox="1">
            <a:spLocks/>
          </p:cNvSpPr>
          <p:nvPr/>
        </p:nvSpPr>
        <p:spPr>
          <a:xfrm>
            <a:off x="1023695" y="5440958"/>
            <a:ext cx="709363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My sister didn’t find her keys.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1C17B23-9078-44D5-AA3D-D99AE7B6B4A4}"/>
              </a:ext>
            </a:extLst>
          </p:cNvPr>
          <p:cNvSpPr txBox="1">
            <a:spLocks/>
          </p:cNvSpPr>
          <p:nvPr/>
        </p:nvSpPr>
        <p:spPr>
          <a:xfrm>
            <a:off x="5412839" y="6244590"/>
            <a:ext cx="6797063" cy="1131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Napiši kratku priču koristeći se riječima: </a:t>
            </a:r>
            <a:r>
              <a:rPr lang="hr-HR" sz="2100" i="1" dirty="0" err="1"/>
              <a:t>see</a:t>
            </a:r>
            <a:r>
              <a:rPr lang="hr-HR" sz="2100" i="1" dirty="0"/>
              <a:t>, </a:t>
            </a:r>
            <a:r>
              <a:rPr lang="hr-HR" sz="2100" i="1" dirty="0" err="1"/>
              <a:t>paint</a:t>
            </a:r>
            <a:r>
              <a:rPr lang="hr-HR" sz="2100" i="1" dirty="0"/>
              <a:t>, </a:t>
            </a:r>
            <a:r>
              <a:rPr lang="hr-HR" sz="2100" i="1" dirty="0" err="1"/>
              <a:t>find</a:t>
            </a:r>
            <a:r>
              <a:rPr lang="hr-HR" sz="2100" i="1" dirty="0"/>
              <a:t>, </a:t>
            </a:r>
            <a:r>
              <a:rPr lang="hr-HR" sz="2100" i="1" dirty="0" err="1"/>
              <a:t>award</a:t>
            </a:r>
            <a:r>
              <a:rPr lang="hr-HR" sz="2100" i="1" dirty="0"/>
              <a:t>, </a:t>
            </a:r>
            <a:r>
              <a:rPr lang="hr-HR" sz="2100" i="1" dirty="0" err="1"/>
              <a:t>invention</a:t>
            </a:r>
            <a:r>
              <a:rPr lang="hr-HR" sz="21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978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9" grpId="0" build="p"/>
      <p:bldP spid="20" grpId="0" build="p"/>
      <p:bldP spid="21" grpId="0" build="p"/>
      <p:bldP spid="25" grpId="0" build="p"/>
      <p:bldP spid="10" grpId="0" build="p"/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38" y="290766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9" y="-8460"/>
            <a:ext cx="5127497" cy="687149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273038" y="219995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smo došli do kraja četvrte nastavne teme našeg udžbenika </a:t>
            </a:r>
            <a:r>
              <a:rPr lang="hr-HR" sz="2000" i="1" dirty="0" err="1"/>
              <a:t>Footsteps</a:t>
            </a:r>
            <a:r>
              <a:rPr lang="hr-HR" sz="2000" i="1" dirty="0"/>
              <a:t> 2, vrijeme je da ponovimo riječi i strukture koje smo naučili.</a:t>
            </a:r>
          </a:p>
          <a:p>
            <a:pPr marL="0" indent="0">
              <a:buNone/>
            </a:pPr>
            <a:r>
              <a:rPr lang="hr-HR" sz="2000" i="1" dirty="0"/>
              <a:t>Prisjetimo se da smo ponovili i proširili vokabular vezan za razne oblike umjetnosti i društvene mreže tj. ponašanju na internetu, ali isto tako da smo i ponovili i proširili naše znanje o PAST SIMPLE glagolskom vremenu i izricanju prošlosti.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5273037" y="3429000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Nakon svake nastavne teme u tvom udžbeniku, ali i radnoj bilježnici se nalazi kutak za </a:t>
            </a:r>
            <a:r>
              <a:rPr lang="hr-HR" sz="2000" i="1" dirty="0" err="1"/>
              <a:t>samoprocjenu</a:t>
            </a:r>
            <a:r>
              <a:rPr lang="hr-HR" sz="2000" i="1" dirty="0"/>
              <a:t> vlastitog napretka.</a:t>
            </a:r>
          </a:p>
          <a:p>
            <a:pPr marL="0" indent="0">
              <a:buNone/>
            </a:pPr>
            <a:r>
              <a:rPr lang="hr-HR" sz="2000" i="1" dirty="0"/>
              <a:t>Stoga, pogledaj zadatke na 63. stranici i probaj odrediti koliko si napredovao. </a:t>
            </a:r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" y="-4196"/>
            <a:ext cx="5090614" cy="682178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8920975" y="246793"/>
            <a:ext cx="3066585" cy="134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pitanja i zaokruži ispravan odgovor.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82" y="455220"/>
            <a:ext cx="8072126" cy="56910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198101F4-3C25-4A44-8195-36A7262B8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15" y="117625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F98868A9-6F97-4FA1-94E7-60CEE5D0D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30" y="242275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D4058129-2531-46EC-881C-FCC75CBE1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30" y="3383365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923FD1D9-64C1-4A14-B239-5FBC634CD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15" y="4570440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3B31344C-C809-48C3-85E6-E4B8BB19A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45" y="5529719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D76EED36-D540-4AF1-9458-30E30FF6E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022" y="1251713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4BB6E6CB-DB94-4D25-B903-7EF3F3B81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096" y="2176571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596C8DEF-97C9-48ED-8235-6912DA9F0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148" y="3134054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D7B79922-E8CD-4935-8F02-B69BA244D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222" y="475252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ACD59893-B94B-4537-B565-9E0E74A38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888" y="528270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F563E68-8D91-4888-9FC9-BAC846990A64}"/>
              </a:ext>
            </a:extLst>
          </p:cNvPr>
          <p:cNvSpPr txBox="1">
            <a:spLocks/>
          </p:cNvSpPr>
          <p:nvPr/>
        </p:nvSpPr>
        <p:spPr>
          <a:xfrm>
            <a:off x="8788671" y="1585127"/>
            <a:ext cx="3066585" cy="63369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5 </a:t>
            </a:r>
            <a:r>
              <a:rPr lang="hr-HR" sz="2000" b="1" dirty="0" err="1"/>
              <a:t>new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Zapiši pet novih riječi koje si naučio.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07112284-CDA4-497E-AA6B-A755D7AF5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44516" flipH="1" flipV="1">
            <a:off x="7842056" y="2756800"/>
            <a:ext cx="2806776" cy="13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03A6ED2-998A-49F2-AE0F-6C531227C4CB}"/>
              </a:ext>
            </a:extLst>
          </p:cNvPr>
          <p:cNvSpPr txBox="1">
            <a:spLocks/>
          </p:cNvSpPr>
          <p:nvPr/>
        </p:nvSpPr>
        <p:spPr>
          <a:xfrm>
            <a:off x="8774841" y="4087987"/>
            <a:ext cx="3316757" cy="5589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i="1" dirty="0"/>
              <a:t>Naučeno možeš ponoviti i rješavanjem zadataka na sljedećim poveznicama:</a:t>
            </a:r>
            <a:br>
              <a:rPr lang="hr-HR" sz="2100" i="1" dirty="0"/>
            </a:br>
            <a:r>
              <a:rPr lang="hr-HR" sz="2100" i="1" dirty="0">
                <a:hlinkClick r:id="rId6"/>
              </a:rPr>
              <a:t>https://wordwall.net/play/903/098/542</a:t>
            </a:r>
            <a:endParaRPr lang="hr-HR" sz="2100" i="1" dirty="0"/>
          </a:p>
          <a:p>
            <a:pPr marL="0" indent="0">
              <a:buNone/>
            </a:pPr>
            <a:r>
              <a:rPr lang="hr-HR" sz="2100" i="1" dirty="0">
                <a:hlinkClick r:id="rId7"/>
              </a:rPr>
              <a:t>https://create.kahoot.it/share/footsteps-2-unit-4-self-check/92358392-4eb0-46f2-adc3-17c820028d10?fbclid=IwAR12pYHTeH5ovr5pQ0eQq7sZW-EhcxQoV0JeZmuoKUsK6-XGaFumcDIm8Cc</a:t>
            </a:r>
            <a:endParaRPr lang="hr-HR" sz="2100" i="1" dirty="0"/>
          </a:p>
          <a:p>
            <a:pPr marL="0" indent="0">
              <a:buNone/>
            </a:pPr>
            <a:endParaRPr lang="hr-HR" sz="2100" i="1" dirty="0"/>
          </a:p>
          <a:p>
            <a:pPr>
              <a:buFontTx/>
              <a:buChar char="-"/>
            </a:pPr>
            <a:endParaRPr lang="hr-HR" sz="2100" b="1" dirty="0"/>
          </a:p>
        </p:txBody>
      </p:sp>
    </p:spTree>
    <p:extLst>
      <p:ext uri="{BB962C8B-B14F-4D97-AF65-F5344CB8AC3E}">
        <p14:creationId xmlns:p14="http://schemas.microsoft.com/office/powerpoint/2010/main" val="194694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" y="-4196"/>
            <a:ext cx="5090614" cy="682178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4884231" y="164492"/>
            <a:ext cx="7103327" cy="2253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 toplomjerima označi koliko su ti jasni sadržaji četvrte teme.</a:t>
            </a:r>
          </a:p>
          <a:p>
            <a:pPr marL="0" indent="0">
              <a:buNone/>
            </a:pPr>
            <a:r>
              <a:rPr lang="hr-HR" sz="2000" i="1" dirty="0"/>
              <a:t>Možeš li imenovati i opisati različite vrste umjetnosti?</a:t>
            </a:r>
            <a:br>
              <a:rPr lang="hr-HR" sz="2000" i="1" dirty="0"/>
            </a:br>
            <a:r>
              <a:rPr lang="hr-HR" sz="2000" i="1" dirty="0"/>
              <a:t>Možeš li pročitati i razumjeti kratku biografiju?</a:t>
            </a:r>
            <a:br>
              <a:rPr lang="hr-HR" sz="2000" i="1" dirty="0"/>
            </a:br>
            <a:r>
              <a:rPr lang="hr-HR" sz="2000" i="1" dirty="0"/>
              <a:t>Možeš li postavljati pitanja o ljudima i događajima iz prošlosti?</a:t>
            </a:r>
            <a:br>
              <a:rPr lang="hr-HR" sz="2000" i="1" dirty="0"/>
            </a:br>
            <a:r>
              <a:rPr lang="hr-HR" sz="2000" i="1" dirty="0"/>
              <a:t>Možeš li imenovati glazbene instrumente?</a:t>
            </a:r>
            <a:br>
              <a:rPr lang="hr-HR" sz="2000" i="1" dirty="0"/>
            </a:br>
            <a:r>
              <a:rPr lang="hr-HR" sz="2000" i="1" dirty="0"/>
              <a:t>Možeš li napisati blog?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068D026-C899-4324-B487-EEC53BF98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84" y="2303150"/>
            <a:ext cx="7906897" cy="42700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9E33374-58C6-47A9-AC05-646F18131090}"/>
              </a:ext>
            </a:extLst>
          </p:cNvPr>
          <p:cNvSpPr txBox="1">
            <a:spLocks/>
          </p:cNvSpPr>
          <p:nvPr/>
        </p:nvSpPr>
        <p:spPr>
          <a:xfrm>
            <a:off x="9061529" y="4180665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mogu sam, jasno mi je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48418703-34DE-4FE2-9335-74F2EAC9B16F}"/>
              </a:ext>
            </a:extLst>
          </p:cNvPr>
          <p:cNvSpPr txBox="1">
            <a:spLocks/>
          </p:cNvSpPr>
          <p:nvPr/>
        </p:nvSpPr>
        <p:spPr>
          <a:xfrm>
            <a:off x="9061530" y="4872891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trebam malo pomoći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545FB64-731A-4110-938E-7577F810A03C}"/>
              </a:ext>
            </a:extLst>
          </p:cNvPr>
          <p:cNvSpPr txBox="1">
            <a:spLocks/>
          </p:cNvSpPr>
          <p:nvPr/>
        </p:nvSpPr>
        <p:spPr>
          <a:xfrm>
            <a:off x="9061529" y="5579569"/>
            <a:ext cx="29260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moram još vježbati</a:t>
            </a:r>
          </a:p>
        </p:txBody>
      </p:sp>
    </p:spTree>
    <p:extLst>
      <p:ext uri="{BB962C8B-B14F-4D97-AF65-F5344CB8AC3E}">
        <p14:creationId xmlns:p14="http://schemas.microsoft.com/office/powerpoint/2010/main" val="315807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 build="p"/>
      <p:bldP spid="22" grpId="0" build="p"/>
      <p:bldP spid="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" y="11967"/>
            <a:ext cx="5092833" cy="6811764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2F6632F-846C-4F02-B56B-82805BD5B26E}"/>
              </a:ext>
            </a:extLst>
          </p:cNvPr>
          <p:cNvSpPr txBox="1">
            <a:spLocks/>
          </p:cNvSpPr>
          <p:nvPr/>
        </p:nvSpPr>
        <p:spPr>
          <a:xfrm>
            <a:off x="5207421" y="99813"/>
            <a:ext cx="5648661" cy="3785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100" b="1" dirty="0">
                <a:ea typeface="Cambria" panose="02040503050406030204" pitchFamily="18" charset="0"/>
              </a:rPr>
              <a:t>Open </a:t>
            </a:r>
            <a:r>
              <a:rPr lang="hr-HR" sz="2100" b="1" dirty="0" err="1">
                <a:ea typeface="Cambria" panose="02040503050406030204" pitchFamily="18" charset="0"/>
              </a:rPr>
              <a:t>your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exercise</a:t>
            </a:r>
            <a:r>
              <a:rPr lang="hr-HR" sz="2100" b="1" dirty="0">
                <a:ea typeface="Cambria" panose="02040503050406030204" pitchFamily="18" charset="0"/>
              </a:rPr>
              <a:t> </a:t>
            </a:r>
            <a:r>
              <a:rPr lang="hr-HR" sz="2100" b="1" dirty="0" err="1">
                <a:ea typeface="Cambria" panose="02040503050406030204" pitchFamily="18" charset="0"/>
              </a:rPr>
              <a:t>book</a:t>
            </a:r>
            <a:r>
              <a:rPr lang="hr-HR" sz="2100" b="1" dirty="0">
                <a:ea typeface="Cambria" panose="02040503050406030204" pitchFamily="18" charset="0"/>
              </a:rPr>
              <a:t>, </a:t>
            </a:r>
            <a:r>
              <a:rPr lang="hr-HR" sz="2100" b="1" dirty="0" err="1">
                <a:ea typeface="Cambria" panose="02040503050406030204" pitchFamily="18" charset="0"/>
              </a:rPr>
              <a:t>page</a:t>
            </a:r>
            <a:r>
              <a:rPr lang="hr-HR" sz="2100" b="1" dirty="0">
                <a:ea typeface="Cambria" panose="02040503050406030204" pitchFamily="18" charset="0"/>
              </a:rPr>
              <a:t> 52!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499" y="1152396"/>
            <a:ext cx="10057642" cy="54869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207143" y="429141"/>
            <a:ext cx="6724384" cy="6313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Who </a:t>
            </a:r>
            <a:r>
              <a:rPr lang="hr-HR" sz="2100" b="1" dirty="0" err="1"/>
              <a:t>said</a:t>
            </a:r>
            <a:r>
              <a:rPr lang="hr-HR" sz="2100" b="1" dirty="0"/>
              <a:t> </a:t>
            </a:r>
            <a:r>
              <a:rPr lang="hr-HR" sz="2100" b="1" dirty="0" err="1"/>
              <a:t>it</a:t>
            </a:r>
            <a:r>
              <a:rPr lang="hr-HR" sz="2100" b="1" dirty="0"/>
              <a:t>?</a:t>
            </a:r>
            <a:br>
              <a:rPr lang="hr-HR" sz="2100" b="1" dirty="0"/>
            </a:br>
            <a:r>
              <a:rPr lang="hr-HR" sz="2100" i="1" dirty="0"/>
              <a:t>Tko izgovara sljedeće rečenice?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4021297-2EC5-4993-8224-07F7C7692073}"/>
              </a:ext>
            </a:extLst>
          </p:cNvPr>
          <p:cNvSpPr txBox="1">
            <a:spLocks/>
          </p:cNvSpPr>
          <p:nvPr/>
        </p:nvSpPr>
        <p:spPr>
          <a:xfrm>
            <a:off x="3177702" y="3709676"/>
            <a:ext cx="214586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conductor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4701181-CD8C-40EB-A576-58F17B7D1FF1}"/>
              </a:ext>
            </a:extLst>
          </p:cNvPr>
          <p:cNvSpPr txBox="1">
            <a:spLocks/>
          </p:cNvSpPr>
          <p:nvPr/>
        </p:nvSpPr>
        <p:spPr>
          <a:xfrm>
            <a:off x="8194519" y="4196764"/>
            <a:ext cx="20299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 novelist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4294B2D-F4C0-43E8-8D3B-45EBC59E2562}"/>
              </a:ext>
            </a:extLst>
          </p:cNvPr>
          <p:cNvSpPr txBox="1">
            <a:spLocks/>
          </p:cNvSpPr>
          <p:nvPr/>
        </p:nvSpPr>
        <p:spPr>
          <a:xfrm>
            <a:off x="9528795" y="4686751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dancer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596EBC7-9CD0-431A-9828-20E1A8FEC180}"/>
              </a:ext>
            </a:extLst>
          </p:cNvPr>
          <p:cNvSpPr txBox="1">
            <a:spLocks/>
          </p:cNvSpPr>
          <p:nvPr/>
        </p:nvSpPr>
        <p:spPr>
          <a:xfrm>
            <a:off x="3918794" y="5592870"/>
            <a:ext cx="21772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 DJ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885C5D8-F6F3-414C-B581-334037FE4CD1}"/>
              </a:ext>
            </a:extLst>
          </p:cNvPr>
          <p:cNvSpPr txBox="1">
            <a:spLocks/>
          </p:cNvSpPr>
          <p:nvPr/>
        </p:nvSpPr>
        <p:spPr>
          <a:xfrm>
            <a:off x="9339150" y="6107909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singer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15" grpId="0" build="p"/>
      <p:bldP spid="16" grpId="0" build="p"/>
      <p:bldP spid="17" grpId="0" build="p"/>
      <p:bldP spid="18" grpId="0" build="p"/>
      <p:bldP spid="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" y="11967"/>
            <a:ext cx="5092833" cy="68117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42" y="1680148"/>
            <a:ext cx="10884168" cy="47390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77447" y="890129"/>
            <a:ext cx="6907350" cy="158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Match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pictures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Spoji riječi sa slikama.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AF3A991-4BA2-4243-81A4-B47403B06F2B}"/>
              </a:ext>
            </a:extLst>
          </p:cNvPr>
          <p:cNvSpPr txBox="1">
            <a:spLocks/>
          </p:cNvSpPr>
          <p:nvPr/>
        </p:nvSpPr>
        <p:spPr>
          <a:xfrm>
            <a:off x="9388502" y="4406952"/>
            <a:ext cx="13530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3E6710F-B79B-4557-A016-DF283D378CB3}"/>
              </a:ext>
            </a:extLst>
          </p:cNvPr>
          <p:cNvSpPr txBox="1">
            <a:spLocks/>
          </p:cNvSpPr>
          <p:nvPr/>
        </p:nvSpPr>
        <p:spPr>
          <a:xfrm>
            <a:off x="9374125" y="5703908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8E65726-0611-4D84-9023-5173223407E9}"/>
              </a:ext>
            </a:extLst>
          </p:cNvPr>
          <p:cNvSpPr txBox="1">
            <a:spLocks/>
          </p:cNvSpPr>
          <p:nvPr/>
        </p:nvSpPr>
        <p:spPr>
          <a:xfrm>
            <a:off x="9374124" y="3185829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B445D43-6266-4479-87CF-1AD11CEDC5AA}"/>
              </a:ext>
            </a:extLst>
          </p:cNvPr>
          <p:cNvSpPr txBox="1">
            <a:spLocks/>
          </p:cNvSpPr>
          <p:nvPr/>
        </p:nvSpPr>
        <p:spPr>
          <a:xfrm>
            <a:off x="9374124" y="3829518"/>
            <a:ext cx="166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C98E299-0672-4A4A-87AC-64FD519EF7BE}"/>
              </a:ext>
            </a:extLst>
          </p:cNvPr>
          <p:cNvSpPr txBox="1">
            <a:spLocks/>
          </p:cNvSpPr>
          <p:nvPr/>
        </p:nvSpPr>
        <p:spPr>
          <a:xfrm>
            <a:off x="9347755" y="2570478"/>
            <a:ext cx="241715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EE8A862-D981-4CDC-81A4-0AD0BE2D8A42}"/>
              </a:ext>
            </a:extLst>
          </p:cNvPr>
          <p:cNvSpPr txBox="1">
            <a:spLocks/>
          </p:cNvSpPr>
          <p:nvPr/>
        </p:nvSpPr>
        <p:spPr>
          <a:xfrm>
            <a:off x="9343858" y="5064862"/>
            <a:ext cx="241715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54089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 build="p"/>
      <p:bldP spid="12" grpId="0" build="p"/>
      <p:bldP spid="19" grpId="0" build="p"/>
      <p:bldP spid="20" grpId="0" build="p"/>
      <p:bldP spid="21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" y="11967"/>
            <a:ext cx="5092833" cy="68117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90" y="1680148"/>
            <a:ext cx="10686071" cy="47390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77447" y="890129"/>
            <a:ext cx="6907350" cy="1580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 err="1"/>
              <a:t>Fill</a:t>
            </a:r>
            <a:r>
              <a:rPr lang="hr-HR" sz="2100" b="1" dirty="0"/>
              <a:t> </a:t>
            </a:r>
            <a:r>
              <a:rPr lang="hr-HR" sz="2100" b="1" dirty="0" err="1"/>
              <a:t>in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gaps</a:t>
            </a:r>
            <a:r>
              <a:rPr lang="hr-HR" sz="2100" b="1" dirty="0"/>
              <a:t> </a:t>
            </a:r>
            <a:r>
              <a:rPr lang="hr-HR" sz="2100" b="1" dirty="0" err="1"/>
              <a:t>with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words</a:t>
            </a:r>
            <a:r>
              <a:rPr lang="hr-HR" sz="2100" b="1" dirty="0"/>
              <a:t> </a:t>
            </a:r>
            <a:r>
              <a:rPr lang="hr-HR" sz="2100" b="1" dirty="0" err="1"/>
              <a:t>from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box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Nadopuni riječima koje nedostaju.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AF3A991-4BA2-4243-81A4-B47403B06F2B}"/>
              </a:ext>
            </a:extLst>
          </p:cNvPr>
          <p:cNvSpPr txBox="1">
            <a:spLocks/>
          </p:cNvSpPr>
          <p:nvPr/>
        </p:nvSpPr>
        <p:spPr>
          <a:xfrm>
            <a:off x="3563899" y="3792148"/>
            <a:ext cx="135309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novel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3E6710F-B79B-4557-A016-DF283D378CB3}"/>
              </a:ext>
            </a:extLst>
          </p:cNvPr>
          <p:cNvSpPr txBox="1">
            <a:spLocks/>
          </p:cNvSpPr>
          <p:nvPr/>
        </p:nvSpPr>
        <p:spPr>
          <a:xfrm>
            <a:off x="4424158" y="4307187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famous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8E65726-0611-4D84-9023-5173223407E9}"/>
              </a:ext>
            </a:extLst>
          </p:cNvPr>
          <p:cNvSpPr txBox="1">
            <a:spLocks/>
          </p:cNvSpPr>
          <p:nvPr/>
        </p:nvSpPr>
        <p:spPr>
          <a:xfrm>
            <a:off x="3995238" y="4830130"/>
            <a:ext cx="161112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character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B445D43-6266-4479-87CF-1AD11CEDC5AA}"/>
              </a:ext>
            </a:extLst>
          </p:cNvPr>
          <p:cNvSpPr txBox="1">
            <a:spLocks/>
          </p:cNvSpPr>
          <p:nvPr/>
        </p:nvSpPr>
        <p:spPr>
          <a:xfrm>
            <a:off x="6969739" y="5322381"/>
            <a:ext cx="1661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kind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C98E299-0672-4A4A-87AC-64FD519EF7BE}"/>
              </a:ext>
            </a:extLst>
          </p:cNvPr>
          <p:cNvSpPr txBox="1">
            <a:spLocks/>
          </p:cNvSpPr>
          <p:nvPr/>
        </p:nvSpPr>
        <p:spPr>
          <a:xfrm>
            <a:off x="4151371" y="5837420"/>
            <a:ext cx="241715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award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7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 build="p"/>
      <p:bldP spid="12" grpId="0" build="p"/>
      <p:bldP spid="19" grpId="0" build="p"/>
      <p:bldP spid="20" grpId="0" build="p"/>
      <p:bldP spid="2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1" y="11613"/>
            <a:ext cx="5102623" cy="683559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823" y="1866892"/>
            <a:ext cx="9160770" cy="44803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5136289" y="532379"/>
            <a:ext cx="6431892" cy="2891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100" b="1" dirty="0"/>
              <a:t>In </a:t>
            </a:r>
            <a:r>
              <a:rPr lang="hr-HR" sz="2100" b="1" dirty="0" err="1"/>
              <a:t>task</a:t>
            </a:r>
            <a:r>
              <a:rPr lang="hr-HR" sz="2100" b="1" dirty="0"/>
              <a:t> 1a, </a:t>
            </a:r>
            <a:r>
              <a:rPr lang="hr-HR" sz="2100" b="1" dirty="0" err="1"/>
              <a:t>page</a:t>
            </a:r>
            <a:r>
              <a:rPr lang="hr-HR" sz="2100" b="1" dirty="0"/>
              <a:t> 53, </a:t>
            </a:r>
            <a:r>
              <a:rPr lang="hr-HR" sz="2100" b="1" dirty="0" err="1"/>
              <a:t>you</a:t>
            </a:r>
            <a:r>
              <a:rPr lang="hr-HR" sz="2100" b="1" dirty="0"/>
              <a:t> </a:t>
            </a:r>
            <a:r>
              <a:rPr lang="hr-HR" sz="2100" b="1" dirty="0" err="1"/>
              <a:t>have</a:t>
            </a:r>
            <a:r>
              <a:rPr lang="hr-HR" sz="2100" b="1" dirty="0"/>
              <a:t> to </a:t>
            </a:r>
            <a:r>
              <a:rPr lang="hr-HR" sz="2100" b="1" dirty="0" err="1"/>
              <a:t>choose</a:t>
            </a:r>
            <a:r>
              <a:rPr lang="hr-HR" sz="2100" b="1" dirty="0"/>
              <a:t> </a:t>
            </a:r>
            <a:r>
              <a:rPr lang="hr-HR" sz="2100" b="1" dirty="0" err="1"/>
              <a:t>the</a:t>
            </a:r>
            <a:r>
              <a:rPr lang="hr-HR" sz="2100" b="1" dirty="0"/>
              <a:t> </a:t>
            </a:r>
            <a:r>
              <a:rPr lang="hr-HR" sz="2100" b="1" dirty="0" err="1"/>
              <a:t>correct</a:t>
            </a:r>
            <a:r>
              <a:rPr lang="hr-HR" sz="2100" b="1" dirty="0"/>
              <a:t> </a:t>
            </a:r>
            <a:r>
              <a:rPr lang="hr-HR" sz="2100" b="1" dirty="0" err="1"/>
              <a:t>option</a:t>
            </a:r>
            <a:r>
              <a:rPr lang="hr-HR" sz="2100" b="1" dirty="0"/>
              <a:t>.</a:t>
            </a:r>
            <a:br>
              <a:rPr lang="hr-HR" sz="2100" b="1" dirty="0"/>
            </a:br>
            <a:r>
              <a:rPr lang="hr-HR" sz="2100" i="1" dirty="0"/>
              <a:t>U 1.a zadatku na 53. stranici nadopuni tablicu nepravilnih glagola PAST SIMPLE oblikom glagola.  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DE80A48-5CDC-43E5-89A0-824D8D2B2993}"/>
              </a:ext>
            </a:extLst>
          </p:cNvPr>
          <p:cNvSpPr txBox="1">
            <a:spLocks/>
          </p:cNvSpPr>
          <p:nvPr/>
        </p:nvSpPr>
        <p:spPr>
          <a:xfrm>
            <a:off x="6601216" y="3239552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brought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3503786-9D4D-4836-AEBF-026193032C71}"/>
              </a:ext>
            </a:extLst>
          </p:cNvPr>
          <p:cNvSpPr txBox="1">
            <a:spLocks/>
          </p:cNvSpPr>
          <p:nvPr/>
        </p:nvSpPr>
        <p:spPr>
          <a:xfrm>
            <a:off x="6601216" y="3745853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6AA8E0F-AF87-4311-8133-745DE74A570C}"/>
              </a:ext>
            </a:extLst>
          </p:cNvPr>
          <p:cNvSpPr txBox="1">
            <a:spLocks/>
          </p:cNvSpPr>
          <p:nvPr/>
        </p:nvSpPr>
        <p:spPr>
          <a:xfrm>
            <a:off x="2417523" y="4181677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find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3BF5DB9-EE04-4E0A-A5A2-E3DBA81E3A53}"/>
              </a:ext>
            </a:extLst>
          </p:cNvPr>
          <p:cNvSpPr txBox="1">
            <a:spLocks/>
          </p:cNvSpPr>
          <p:nvPr/>
        </p:nvSpPr>
        <p:spPr>
          <a:xfrm>
            <a:off x="6601216" y="4696716"/>
            <a:ext cx="418369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knew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313C403-95EF-4ADE-9A40-8C9346C576EB}"/>
              </a:ext>
            </a:extLst>
          </p:cNvPr>
          <p:cNvSpPr txBox="1">
            <a:spLocks/>
          </p:cNvSpPr>
          <p:nvPr/>
        </p:nvSpPr>
        <p:spPr>
          <a:xfrm>
            <a:off x="2417524" y="5202878"/>
            <a:ext cx="41836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meet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DB6B422-273C-4637-93F3-62C8EFC01737}"/>
              </a:ext>
            </a:extLst>
          </p:cNvPr>
          <p:cNvSpPr txBox="1">
            <a:spLocks/>
          </p:cNvSpPr>
          <p:nvPr/>
        </p:nvSpPr>
        <p:spPr>
          <a:xfrm>
            <a:off x="6503096" y="5718214"/>
            <a:ext cx="418369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saw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908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64F0D10-6C93-4798-9B51-775114644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" y="16343"/>
            <a:ext cx="5098815" cy="683048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CB64642-CE4F-4D9C-A92A-9A8EF9D7D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81" y="1826749"/>
            <a:ext cx="11402646" cy="39595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59C0E6F-A8FA-4180-809C-0B238788105A}"/>
              </a:ext>
            </a:extLst>
          </p:cNvPr>
          <p:cNvSpPr txBox="1">
            <a:spLocks/>
          </p:cNvSpPr>
          <p:nvPr/>
        </p:nvSpPr>
        <p:spPr>
          <a:xfrm>
            <a:off x="4789452" y="512437"/>
            <a:ext cx="6852067" cy="3959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/>
              <a:t>Now complete the dialogues with the verbs above. Some sentences are negative!</a:t>
            </a:r>
            <a:br>
              <a:rPr lang="hr-HR" sz="2100" b="1" dirty="0"/>
            </a:br>
            <a:r>
              <a:rPr lang="hr-HR" sz="2100" i="1" dirty="0"/>
              <a:t>U b dijelu zadatka nadopuni dijaloge glagolima iz tablice. Neke rečenice su u niječnom obliku!</a:t>
            </a:r>
          </a:p>
          <a:p>
            <a:pPr>
              <a:buFontTx/>
              <a:buChar char="-"/>
            </a:pPr>
            <a:endParaRPr lang="hr-HR" sz="2100" b="1" dirty="0"/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775AAB6-67C7-4C87-95E8-A912FCD32B95}"/>
              </a:ext>
            </a:extLst>
          </p:cNvPr>
          <p:cNvSpPr txBox="1">
            <a:spLocks/>
          </p:cNvSpPr>
          <p:nvPr/>
        </p:nvSpPr>
        <p:spPr>
          <a:xfrm>
            <a:off x="2368604" y="2681882"/>
            <a:ext cx="242084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0D8BE31-3674-48A9-AEA7-F10657AD2F0C}"/>
              </a:ext>
            </a:extLst>
          </p:cNvPr>
          <p:cNvSpPr txBox="1">
            <a:spLocks/>
          </p:cNvSpPr>
          <p:nvPr/>
        </p:nvSpPr>
        <p:spPr>
          <a:xfrm>
            <a:off x="2078862" y="3511963"/>
            <a:ext cx="357043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                                 do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6C552FA-249A-4B1E-95DA-2DA3881EFCDC}"/>
              </a:ext>
            </a:extLst>
          </p:cNvPr>
          <p:cNvSpPr txBox="1">
            <a:spLocks/>
          </p:cNvSpPr>
          <p:nvPr/>
        </p:nvSpPr>
        <p:spPr>
          <a:xfrm>
            <a:off x="2723829" y="3914079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24C50381-D3EB-4BBD-A32A-362DCFA47E6D}"/>
              </a:ext>
            </a:extLst>
          </p:cNvPr>
          <p:cNvSpPr txBox="1">
            <a:spLocks/>
          </p:cNvSpPr>
          <p:nvPr/>
        </p:nvSpPr>
        <p:spPr>
          <a:xfrm>
            <a:off x="4317690" y="3889027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knew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D21FF70-1530-4175-B2DA-7B4F35D1C4B0}"/>
              </a:ext>
            </a:extLst>
          </p:cNvPr>
          <p:cNvSpPr txBox="1">
            <a:spLocks/>
          </p:cNvSpPr>
          <p:nvPr/>
        </p:nvSpPr>
        <p:spPr>
          <a:xfrm>
            <a:off x="2288529" y="4429118"/>
            <a:ext cx="1182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met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7D17E6F-7730-44C2-90C4-74B2992E004D}"/>
              </a:ext>
            </a:extLst>
          </p:cNvPr>
          <p:cNvSpPr txBox="1">
            <a:spLocks/>
          </p:cNvSpPr>
          <p:nvPr/>
        </p:nvSpPr>
        <p:spPr>
          <a:xfrm>
            <a:off x="3509289" y="4869627"/>
            <a:ext cx="357043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did</a:t>
            </a:r>
            <a:r>
              <a:rPr lang="hr-HR" sz="2200" i="1" dirty="0">
                <a:solidFill>
                  <a:srgbClr val="FF0000"/>
                </a:solidFill>
              </a:rPr>
              <a:t>                                  </a:t>
            </a:r>
            <a:r>
              <a:rPr lang="hr-HR" sz="2200" i="1" dirty="0" err="1">
                <a:solidFill>
                  <a:srgbClr val="FF0000"/>
                </a:solidFill>
              </a:rPr>
              <a:t>see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7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9" grpId="0" build="p"/>
      <p:bldP spid="20" grpId="0" build="p"/>
      <p:bldP spid="21" grpId="0" build="p"/>
      <p:bldP spid="25" grpId="0" build="p"/>
      <p:bldP spid="10" grpId="0" build="p"/>
      <p:bldP spid="1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</TotalTime>
  <Words>326</Words>
  <Application>Microsoft Office PowerPoint</Application>
  <PresentationFormat>Široki zaslon</PresentationFormat>
  <Paragraphs>57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6" baseType="lpstr">
      <vt:lpstr>Calibri Light</vt:lpstr>
      <vt:lpstr>Arial</vt:lpstr>
      <vt:lpstr>Avenir Next LT Pro</vt:lpstr>
      <vt:lpstr>Calibri</vt:lpstr>
      <vt:lpstr>Cambria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Vuksan</dc:creator>
  <cp:lastModifiedBy>Siniša Vuksan</cp:lastModifiedBy>
  <cp:revision>184</cp:revision>
  <dcterms:created xsi:type="dcterms:W3CDTF">2020-09-15T16:13:04Z</dcterms:created>
  <dcterms:modified xsi:type="dcterms:W3CDTF">2021-02-05T13:30:54Z</dcterms:modified>
</cp:coreProperties>
</file>